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7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313CB6-D8D1-4652-91DA-B19F693403A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33B711-5D82-4C7C-93B5-874E31D8B5CC}">
      <dgm:prSet phldrT="[Text]" custT="1"/>
      <dgm:spPr/>
      <dgm:t>
        <a:bodyPr/>
        <a:lstStyle/>
        <a:p>
          <a:r>
            <a:rPr lang="en-US" sz="2200" dirty="0" smtClean="0"/>
            <a:t>Plan     </a:t>
          </a:r>
          <a:r>
            <a:rPr lang="en-US" sz="2600" dirty="0" smtClean="0"/>
            <a:t>    </a:t>
          </a:r>
          <a:r>
            <a:rPr lang="en-US" sz="2000" i="1" dirty="0" smtClean="0">
              <a:solidFill>
                <a:srgbClr val="41719C"/>
              </a:solidFill>
            </a:rPr>
            <a:t>(3-6 Weeks)</a:t>
          </a:r>
          <a:endParaRPr lang="en-US" sz="2000" i="1" dirty="0">
            <a:solidFill>
              <a:srgbClr val="41719C"/>
            </a:solidFill>
          </a:endParaRPr>
        </a:p>
      </dgm:t>
    </dgm:pt>
    <dgm:pt modelId="{620B9E21-7FAD-4198-B718-5534EF41FBCD}" type="parTrans" cxnId="{EBCB7D48-4924-4A52-9E15-3CD8094BE4CD}">
      <dgm:prSet/>
      <dgm:spPr/>
      <dgm:t>
        <a:bodyPr/>
        <a:lstStyle/>
        <a:p>
          <a:endParaRPr lang="en-US"/>
        </a:p>
      </dgm:t>
    </dgm:pt>
    <dgm:pt modelId="{F198ADE1-2858-4C97-9B35-06A873A09F16}" type="sibTrans" cxnId="{EBCB7D48-4924-4A52-9E15-3CD8094BE4CD}">
      <dgm:prSet/>
      <dgm:spPr/>
      <dgm:t>
        <a:bodyPr/>
        <a:lstStyle/>
        <a:p>
          <a:endParaRPr lang="en-US"/>
        </a:p>
      </dgm:t>
    </dgm:pt>
    <dgm:pt modelId="{A7511273-92F6-456B-9C70-0C503367BD9F}">
      <dgm:prSet phldrT="[Text]"/>
      <dgm:spPr/>
      <dgm:t>
        <a:bodyPr/>
        <a:lstStyle/>
        <a:p>
          <a:r>
            <a:rPr lang="en-AU" b="1" dirty="0" smtClean="0"/>
            <a:t>Consultation</a:t>
          </a:r>
          <a:endParaRPr lang="en-US" dirty="0"/>
        </a:p>
      </dgm:t>
    </dgm:pt>
    <dgm:pt modelId="{2145EB23-2008-40C3-87AB-96453C9E1A2D}" type="parTrans" cxnId="{232A3C55-361F-4C98-B5ED-A73FF7B6DF22}">
      <dgm:prSet/>
      <dgm:spPr/>
      <dgm:t>
        <a:bodyPr/>
        <a:lstStyle/>
        <a:p>
          <a:endParaRPr lang="en-US"/>
        </a:p>
      </dgm:t>
    </dgm:pt>
    <dgm:pt modelId="{34065D86-BE2B-4DB6-ACE6-BD3C897301D4}" type="sibTrans" cxnId="{232A3C55-361F-4C98-B5ED-A73FF7B6DF22}">
      <dgm:prSet/>
      <dgm:spPr/>
      <dgm:t>
        <a:bodyPr/>
        <a:lstStyle/>
        <a:p>
          <a:endParaRPr lang="en-US"/>
        </a:p>
      </dgm:t>
    </dgm:pt>
    <dgm:pt modelId="{93936ED1-34B4-4926-8A01-E5E757BE0040}">
      <dgm:prSet phldrT="[Text]" custT="1"/>
      <dgm:spPr/>
      <dgm:t>
        <a:bodyPr/>
        <a:lstStyle/>
        <a:p>
          <a:r>
            <a:rPr lang="en-US" sz="2200" dirty="0" smtClean="0"/>
            <a:t>Document </a:t>
          </a:r>
          <a:r>
            <a:rPr lang="en-US" sz="2600" dirty="0" smtClean="0"/>
            <a:t>    </a:t>
          </a:r>
          <a:r>
            <a:rPr lang="en-US" sz="2000" i="1" dirty="0" smtClean="0">
              <a:solidFill>
                <a:srgbClr val="41719C"/>
              </a:solidFill>
            </a:rPr>
            <a:t>(3-5 Weeks)</a:t>
          </a:r>
          <a:endParaRPr lang="en-US" sz="2000" dirty="0">
            <a:solidFill>
              <a:srgbClr val="41719C"/>
            </a:solidFill>
          </a:endParaRPr>
        </a:p>
      </dgm:t>
    </dgm:pt>
    <dgm:pt modelId="{DB624498-DE69-4103-A28E-7D93740CF8F9}" type="parTrans" cxnId="{EC493AE9-39D2-44C4-B2D9-068D75F9EDD7}">
      <dgm:prSet/>
      <dgm:spPr/>
      <dgm:t>
        <a:bodyPr/>
        <a:lstStyle/>
        <a:p>
          <a:endParaRPr lang="en-US"/>
        </a:p>
      </dgm:t>
    </dgm:pt>
    <dgm:pt modelId="{8AF2B8F4-7E0D-480F-9057-1E1ACD882306}" type="sibTrans" cxnId="{EC493AE9-39D2-44C4-B2D9-068D75F9EDD7}">
      <dgm:prSet/>
      <dgm:spPr/>
      <dgm:t>
        <a:bodyPr/>
        <a:lstStyle/>
        <a:p>
          <a:endParaRPr lang="en-US"/>
        </a:p>
      </dgm:t>
    </dgm:pt>
    <dgm:pt modelId="{96DC1FD0-5B45-413B-B6E4-A45BA9CF830F}">
      <dgm:prSet phldrT="[Text]"/>
      <dgm:spPr/>
      <dgm:t>
        <a:bodyPr/>
        <a:lstStyle/>
        <a:p>
          <a:r>
            <a:rPr lang="en-AU" b="1" dirty="0" smtClean="0"/>
            <a:t>Tender Scope </a:t>
          </a:r>
          <a:endParaRPr lang="en-US" dirty="0"/>
        </a:p>
      </dgm:t>
    </dgm:pt>
    <dgm:pt modelId="{04C58064-B505-47D6-9317-5DA730F486D6}" type="parTrans" cxnId="{8B60F340-05B5-4761-8883-C0C3E6A32AE7}">
      <dgm:prSet/>
      <dgm:spPr/>
      <dgm:t>
        <a:bodyPr/>
        <a:lstStyle/>
        <a:p>
          <a:endParaRPr lang="en-US"/>
        </a:p>
      </dgm:t>
    </dgm:pt>
    <dgm:pt modelId="{E1CFE359-8FA7-4161-83C1-28DA15804DD5}" type="sibTrans" cxnId="{8B60F340-05B5-4761-8883-C0C3E6A32AE7}">
      <dgm:prSet/>
      <dgm:spPr/>
      <dgm:t>
        <a:bodyPr/>
        <a:lstStyle/>
        <a:p>
          <a:endParaRPr lang="en-US"/>
        </a:p>
      </dgm:t>
    </dgm:pt>
    <dgm:pt modelId="{9F232240-9518-497C-958B-C9143B981FC3}">
      <dgm:prSet phldrT="[Text]" custT="1"/>
      <dgm:spPr/>
      <dgm:t>
        <a:bodyPr/>
        <a:lstStyle/>
        <a:p>
          <a:r>
            <a:rPr lang="en-US" sz="2200" dirty="0" smtClean="0"/>
            <a:t>Evaluate</a:t>
          </a:r>
          <a:r>
            <a:rPr lang="en-US" sz="2600" dirty="0" smtClean="0"/>
            <a:t>   </a:t>
          </a:r>
          <a:r>
            <a:rPr lang="en-US" sz="2000" i="1" dirty="0" smtClean="0">
              <a:solidFill>
                <a:srgbClr val="41719C"/>
              </a:solidFill>
            </a:rPr>
            <a:t>(3-5 Weeks)</a:t>
          </a:r>
          <a:endParaRPr lang="en-US" sz="2000" dirty="0">
            <a:solidFill>
              <a:srgbClr val="41719C"/>
            </a:solidFill>
          </a:endParaRPr>
        </a:p>
      </dgm:t>
    </dgm:pt>
    <dgm:pt modelId="{69F2A62E-E073-4D52-98C0-57A66A4DB586}" type="parTrans" cxnId="{F57F2934-DAC7-475E-BBE8-031C9302F01A}">
      <dgm:prSet/>
      <dgm:spPr/>
      <dgm:t>
        <a:bodyPr/>
        <a:lstStyle/>
        <a:p>
          <a:endParaRPr lang="en-US"/>
        </a:p>
      </dgm:t>
    </dgm:pt>
    <dgm:pt modelId="{DBFE9192-D7B0-417B-B561-B2AE6F0F7610}" type="sibTrans" cxnId="{F57F2934-DAC7-475E-BBE8-031C9302F01A}">
      <dgm:prSet/>
      <dgm:spPr/>
      <dgm:t>
        <a:bodyPr/>
        <a:lstStyle/>
        <a:p>
          <a:endParaRPr lang="en-US"/>
        </a:p>
      </dgm:t>
    </dgm:pt>
    <dgm:pt modelId="{DEB1830A-230D-4559-B919-1573E62AA397}">
      <dgm:prSet phldrT="[Text]"/>
      <dgm:spPr/>
      <dgm:t>
        <a:bodyPr/>
        <a:lstStyle/>
        <a:p>
          <a:r>
            <a:rPr lang="en-AU" b="1" dirty="0" smtClean="0"/>
            <a:t>Tender Evaluation</a:t>
          </a:r>
          <a:endParaRPr lang="en-US" dirty="0"/>
        </a:p>
      </dgm:t>
    </dgm:pt>
    <dgm:pt modelId="{4E127940-4B56-4694-A7D6-8BE0F2DF9A02}" type="parTrans" cxnId="{F93FCF4E-F74B-4F81-A5B4-424ACF84B615}">
      <dgm:prSet/>
      <dgm:spPr/>
      <dgm:t>
        <a:bodyPr/>
        <a:lstStyle/>
        <a:p>
          <a:endParaRPr lang="en-US"/>
        </a:p>
      </dgm:t>
    </dgm:pt>
    <dgm:pt modelId="{1F02631B-57F4-400D-9758-CCBF070879BF}" type="sibTrans" cxnId="{F93FCF4E-F74B-4F81-A5B4-424ACF84B615}">
      <dgm:prSet/>
      <dgm:spPr/>
      <dgm:t>
        <a:bodyPr/>
        <a:lstStyle/>
        <a:p>
          <a:endParaRPr lang="en-US"/>
        </a:p>
      </dgm:t>
    </dgm:pt>
    <dgm:pt modelId="{A05717CA-CF9B-45CA-B95C-7ED497B4E5AA}">
      <dgm:prSet phldrT="[Text]" custT="1"/>
      <dgm:spPr/>
      <dgm:t>
        <a:bodyPr/>
        <a:lstStyle/>
        <a:p>
          <a:r>
            <a:rPr lang="en-US" sz="2200" dirty="0" smtClean="0"/>
            <a:t>Negotiate &amp; Contract    </a:t>
          </a:r>
          <a:r>
            <a:rPr lang="en-US" sz="2000" i="1" dirty="0" smtClean="0">
              <a:solidFill>
                <a:srgbClr val="41719C"/>
              </a:solidFill>
            </a:rPr>
            <a:t>(5-7 Weeks)</a:t>
          </a:r>
          <a:endParaRPr lang="en-US" sz="2200" dirty="0">
            <a:solidFill>
              <a:srgbClr val="41719C"/>
            </a:solidFill>
          </a:endParaRPr>
        </a:p>
      </dgm:t>
    </dgm:pt>
    <dgm:pt modelId="{A1109045-5260-4AD7-82A1-C1C45356896B}" type="parTrans" cxnId="{40340393-CCD7-43FD-B55D-1FC630991854}">
      <dgm:prSet/>
      <dgm:spPr/>
      <dgm:t>
        <a:bodyPr/>
        <a:lstStyle/>
        <a:p>
          <a:endParaRPr lang="en-US"/>
        </a:p>
      </dgm:t>
    </dgm:pt>
    <dgm:pt modelId="{71AD9C2B-741C-4E07-B7F6-ED688FFBB9E8}" type="sibTrans" cxnId="{40340393-CCD7-43FD-B55D-1FC630991854}">
      <dgm:prSet/>
      <dgm:spPr/>
      <dgm:t>
        <a:bodyPr/>
        <a:lstStyle/>
        <a:p>
          <a:endParaRPr lang="en-US"/>
        </a:p>
      </dgm:t>
    </dgm:pt>
    <dgm:pt modelId="{F47F06A8-7DCC-4B30-81CC-77C1BBA080E5}">
      <dgm:prSet/>
      <dgm:spPr/>
      <dgm:t>
        <a:bodyPr/>
        <a:lstStyle/>
        <a:p>
          <a:r>
            <a:rPr lang="en-AU" b="1" dirty="0" smtClean="0"/>
            <a:t>Identify Stakeholders</a:t>
          </a:r>
          <a:endParaRPr lang="en-AU" dirty="0"/>
        </a:p>
      </dgm:t>
    </dgm:pt>
    <dgm:pt modelId="{A6C1393C-B79D-4CC9-BE5A-1C596F3BF785}" type="parTrans" cxnId="{C9C9CF69-C5B3-4B08-BB82-A82BA4DA5BB2}">
      <dgm:prSet/>
      <dgm:spPr/>
      <dgm:t>
        <a:bodyPr/>
        <a:lstStyle/>
        <a:p>
          <a:endParaRPr lang="en-US"/>
        </a:p>
      </dgm:t>
    </dgm:pt>
    <dgm:pt modelId="{0177B4F2-299C-4981-B7A9-CA4D900F6824}" type="sibTrans" cxnId="{C9C9CF69-C5B3-4B08-BB82-A82BA4DA5BB2}">
      <dgm:prSet/>
      <dgm:spPr/>
      <dgm:t>
        <a:bodyPr/>
        <a:lstStyle/>
        <a:p>
          <a:endParaRPr lang="en-US"/>
        </a:p>
      </dgm:t>
    </dgm:pt>
    <dgm:pt modelId="{323058E7-09A8-449E-8606-A8D555A267B4}">
      <dgm:prSet/>
      <dgm:spPr/>
      <dgm:t>
        <a:bodyPr/>
        <a:lstStyle/>
        <a:p>
          <a:r>
            <a:rPr lang="en-AU" b="1" dirty="0" smtClean="0"/>
            <a:t>Demand Analysis</a:t>
          </a:r>
          <a:endParaRPr lang="en-AU" dirty="0"/>
        </a:p>
      </dgm:t>
    </dgm:pt>
    <dgm:pt modelId="{34A5B952-34D8-4B2C-B56F-28C7F9CE8172}" type="parTrans" cxnId="{2474F696-5A28-4C4A-A13D-5EDF7307F47C}">
      <dgm:prSet/>
      <dgm:spPr/>
      <dgm:t>
        <a:bodyPr/>
        <a:lstStyle/>
        <a:p>
          <a:endParaRPr lang="en-US"/>
        </a:p>
      </dgm:t>
    </dgm:pt>
    <dgm:pt modelId="{EF50127B-6581-40FD-889F-48FEE0819377}" type="sibTrans" cxnId="{2474F696-5A28-4C4A-A13D-5EDF7307F47C}">
      <dgm:prSet/>
      <dgm:spPr/>
      <dgm:t>
        <a:bodyPr/>
        <a:lstStyle/>
        <a:p>
          <a:endParaRPr lang="en-US"/>
        </a:p>
      </dgm:t>
    </dgm:pt>
    <dgm:pt modelId="{A47C6486-FCD0-49FA-8295-047802CF546B}">
      <dgm:prSet/>
      <dgm:spPr/>
      <dgm:t>
        <a:bodyPr/>
        <a:lstStyle/>
        <a:p>
          <a:r>
            <a:rPr lang="en-AU" b="1" dirty="0" smtClean="0"/>
            <a:t>Existing Solutions</a:t>
          </a:r>
          <a:endParaRPr lang="en-AU" dirty="0"/>
        </a:p>
      </dgm:t>
    </dgm:pt>
    <dgm:pt modelId="{812C5AD9-6852-4CB2-94B2-3A7C750E3B6D}" type="parTrans" cxnId="{A0A89397-F780-40E8-8EE4-B0C4260B8ED7}">
      <dgm:prSet/>
      <dgm:spPr/>
      <dgm:t>
        <a:bodyPr/>
        <a:lstStyle/>
        <a:p>
          <a:endParaRPr lang="en-US"/>
        </a:p>
      </dgm:t>
    </dgm:pt>
    <dgm:pt modelId="{92FF8E12-7DD4-47FC-88E8-1308BE81C8FE}" type="sibTrans" cxnId="{A0A89397-F780-40E8-8EE4-B0C4260B8ED7}">
      <dgm:prSet/>
      <dgm:spPr/>
      <dgm:t>
        <a:bodyPr/>
        <a:lstStyle/>
        <a:p>
          <a:endParaRPr lang="en-US"/>
        </a:p>
      </dgm:t>
    </dgm:pt>
    <dgm:pt modelId="{97C3F696-6584-46CF-AAD3-00726D574F67}">
      <dgm:prSet/>
      <dgm:spPr/>
      <dgm:t>
        <a:bodyPr/>
        <a:lstStyle/>
        <a:p>
          <a:r>
            <a:rPr lang="en-AU" b="1" dirty="0" smtClean="0"/>
            <a:t>Ongoing Operations</a:t>
          </a:r>
          <a:endParaRPr lang="en-AU" dirty="0"/>
        </a:p>
      </dgm:t>
    </dgm:pt>
    <dgm:pt modelId="{8EBDF4C3-58C8-48AB-923C-D0024A1A89ED}" type="parTrans" cxnId="{5703F688-EC65-46CE-9F7D-2639BD2882AA}">
      <dgm:prSet/>
      <dgm:spPr/>
      <dgm:t>
        <a:bodyPr/>
        <a:lstStyle/>
        <a:p>
          <a:endParaRPr lang="en-US"/>
        </a:p>
      </dgm:t>
    </dgm:pt>
    <dgm:pt modelId="{C9DC932C-5ED9-4ACF-ACFE-8E698D9CF8C2}" type="sibTrans" cxnId="{5703F688-EC65-46CE-9F7D-2639BD2882AA}">
      <dgm:prSet/>
      <dgm:spPr/>
      <dgm:t>
        <a:bodyPr/>
        <a:lstStyle/>
        <a:p>
          <a:endParaRPr lang="en-US"/>
        </a:p>
      </dgm:t>
    </dgm:pt>
    <dgm:pt modelId="{828508C6-7448-4D8B-811B-432267E4FDD4}">
      <dgm:prSet/>
      <dgm:spPr/>
      <dgm:t>
        <a:bodyPr/>
        <a:lstStyle/>
        <a:p>
          <a:r>
            <a:rPr lang="en-AU" b="1" dirty="0" smtClean="0"/>
            <a:t>Market Analysis</a:t>
          </a:r>
          <a:endParaRPr lang="en-AU" dirty="0"/>
        </a:p>
      </dgm:t>
    </dgm:pt>
    <dgm:pt modelId="{21C8A94B-9138-4DE8-8D1A-4EC447A66B8A}" type="parTrans" cxnId="{E0D23FFD-9707-4E85-8358-655F55B3CEF3}">
      <dgm:prSet/>
      <dgm:spPr/>
      <dgm:t>
        <a:bodyPr/>
        <a:lstStyle/>
        <a:p>
          <a:endParaRPr lang="en-US"/>
        </a:p>
      </dgm:t>
    </dgm:pt>
    <dgm:pt modelId="{A1D1DA53-96F4-4A73-8F54-DD805B185F52}" type="sibTrans" cxnId="{E0D23FFD-9707-4E85-8358-655F55B3CEF3}">
      <dgm:prSet/>
      <dgm:spPr/>
      <dgm:t>
        <a:bodyPr/>
        <a:lstStyle/>
        <a:p>
          <a:endParaRPr lang="en-US"/>
        </a:p>
      </dgm:t>
    </dgm:pt>
    <dgm:pt modelId="{0D26F0F5-03C9-4258-B132-4EC428CFFC59}">
      <dgm:prSet/>
      <dgm:spPr/>
      <dgm:t>
        <a:bodyPr/>
        <a:lstStyle/>
        <a:p>
          <a:r>
            <a:rPr lang="en-AU" b="1" dirty="0" smtClean="0"/>
            <a:t>Estimated Value</a:t>
          </a:r>
          <a:endParaRPr lang="en-AU" dirty="0"/>
        </a:p>
      </dgm:t>
    </dgm:pt>
    <dgm:pt modelId="{11A093D1-D627-48FD-BCD9-66E1B474F476}" type="parTrans" cxnId="{4D0600FF-C98A-489E-A600-C998DC4FA83A}">
      <dgm:prSet/>
      <dgm:spPr/>
      <dgm:t>
        <a:bodyPr/>
        <a:lstStyle/>
        <a:p>
          <a:endParaRPr lang="en-US"/>
        </a:p>
      </dgm:t>
    </dgm:pt>
    <dgm:pt modelId="{6AAC54AE-39F2-483F-A909-F7F6B413E92A}" type="sibTrans" cxnId="{4D0600FF-C98A-489E-A600-C998DC4FA83A}">
      <dgm:prSet/>
      <dgm:spPr/>
      <dgm:t>
        <a:bodyPr/>
        <a:lstStyle/>
        <a:p>
          <a:endParaRPr lang="en-US"/>
        </a:p>
      </dgm:t>
    </dgm:pt>
    <dgm:pt modelId="{9EC789EC-E874-4893-B240-0A4E57832CB2}">
      <dgm:prSet/>
      <dgm:spPr/>
      <dgm:t>
        <a:bodyPr/>
        <a:lstStyle/>
        <a:p>
          <a:r>
            <a:rPr lang="en-AU" b="1" dirty="0" smtClean="0"/>
            <a:t>Procurement Strategy</a:t>
          </a:r>
          <a:endParaRPr lang="en-AU" dirty="0"/>
        </a:p>
      </dgm:t>
    </dgm:pt>
    <dgm:pt modelId="{B8A1EB4F-8317-4417-B693-00BC9609F2E2}" type="parTrans" cxnId="{30EEA954-2780-4307-BD89-D780E0AD34A0}">
      <dgm:prSet/>
      <dgm:spPr/>
      <dgm:t>
        <a:bodyPr/>
        <a:lstStyle/>
        <a:p>
          <a:endParaRPr lang="en-US"/>
        </a:p>
      </dgm:t>
    </dgm:pt>
    <dgm:pt modelId="{5D20D632-5B0F-4EE1-9F51-DA90A8C6D7D6}" type="sibTrans" cxnId="{30EEA954-2780-4307-BD89-D780E0AD34A0}">
      <dgm:prSet/>
      <dgm:spPr/>
      <dgm:t>
        <a:bodyPr/>
        <a:lstStyle/>
        <a:p>
          <a:endParaRPr lang="en-US"/>
        </a:p>
      </dgm:t>
    </dgm:pt>
    <dgm:pt modelId="{FD8F42CD-2FAD-4041-97D0-4EB050C924A2}">
      <dgm:prSet/>
      <dgm:spPr/>
      <dgm:t>
        <a:bodyPr/>
        <a:lstStyle/>
        <a:p>
          <a:r>
            <a:rPr lang="en-AU" b="1" dirty="0" smtClean="0"/>
            <a:t>Contract Approach </a:t>
          </a:r>
          <a:endParaRPr lang="en-AU" dirty="0"/>
        </a:p>
      </dgm:t>
    </dgm:pt>
    <dgm:pt modelId="{35D1F41D-3B5A-48F6-885F-5C09F3933325}" type="parTrans" cxnId="{E38AE04E-24AD-4EA0-8BA7-E22A740CD86E}">
      <dgm:prSet/>
      <dgm:spPr/>
      <dgm:t>
        <a:bodyPr/>
        <a:lstStyle/>
        <a:p>
          <a:endParaRPr lang="en-US"/>
        </a:p>
      </dgm:t>
    </dgm:pt>
    <dgm:pt modelId="{ABF39197-2D01-462E-B454-0C08F6B970FA}" type="sibTrans" cxnId="{E38AE04E-24AD-4EA0-8BA7-E22A740CD86E}">
      <dgm:prSet/>
      <dgm:spPr/>
      <dgm:t>
        <a:bodyPr/>
        <a:lstStyle/>
        <a:p>
          <a:endParaRPr lang="en-US"/>
        </a:p>
      </dgm:t>
    </dgm:pt>
    <dgm:pt modelId="{B134802B-9CAA-4C85-9E5A-ABA7D1711F68}">
      <dgm:prSet/>
      <dgm:spPr/>
      <dgm:t>
        <a:bodyPr/>
        <a:lstStyle/>
        <a:p>
          <a:r>
            <a:rPr lang="en-AU" b="1" dirty="0" smtClean="0"/>
            <a:t>Risk Assessment</a:t>
          </a:r>
          <a:endParaRPr lang="en-AU" dirty="0"/>
        </a:p>
      </dgm:t>
    </dgm:pt>
    <dgm:pt modelId="{F52ADB96-E993-41D6-8907-B6489BE2EFCA}" type="parTrans" cxnId="{62F29532-A2E4-471F-A210-4832CF252C49}">
      <dgm:prSet/>
      <dgm:spPr/>
      <dgm:t>
        <a:bodyPr/>
        <a:lstStyle/>
        <a:p>
          <a:endParaRPr lang="en-US"/>
        </a:p>
      </dgm:t>
    </dgm:pt>
    <dgm:pt modelId="{5B32A1A4-7326-44DB-8614-5F0D85A96D18}" type="sibTrans" cxnId="{62F29532-A2E4-471F-A210-4832CF252C49}">
      <dgm:prSet/>
      <dgm:spPr/>
      <dgm:t>
        <a:bodyPr/>
        <a:lstStyle/>
        <a:p>
          <a:endParaRPr lang="en-US"/>
        </a:p>
      </dgm:t>
    </dgm:pt>
    <dgm:pt modelId="{7A80ABFF-B624-4819-8DBD-4DE24FDC3D24}">
      <dgm:prSet/>
      <dgm:spPr/>
      <dgm:t>
        <a:bodyPr/>
        <a:lstStyle/>
        <a:p>
          <a:r>
            <a:rPr lang="en-AU" b="1" dirty="0" smtClean="0"/>
            <a:t>Tender Requirements </a:t>
          </a:r>
          <a:endParaRPr lang="en-AU" dirty="0"/>
        </a:p>
      </dgm:t>
    </dgm:pt>
    <dgm:pt modelId="{7F2CB25A-23F9-462C-8932-F471D9995792}" type="parTrans" cxnId="{C92BE33F-64B2-40D1-AF4F-25FF2E9CAAC5}">
      <dgm:prSet/>
      <dgm:spPr/>
      <dgm:t>
        <a:bodyPr/>
        <a:lstStyle/>
        <a:p>
          <a:endParaRPr lang="en-US"/>
        </a:p>
      </dgm:t>
    </dgm:pt>
    <dgm:pt modelId="{12811DAD-3B1F-4019-99C7-E9A1B9CE0E85}" type="sibTrans" cxnId="{C92BE33F-64B2-40D1-AF4F-25FF2E9CAAC5}">
      <dgm:prSet/>
      <dgm:spPr/>
      <dgm:t>
        <a:bodyPr/>
        <a:lstStyle/>
        <a:p>
          <a:endParaRPr lang="en-US"/>
        </a:p>
      </dgm:t>
    </dgm:pt>
    <dgm:pt modelId="{7DE2F737-F90E-49BF-AEA9-54279F7CD629}">
      <dgm:prSet/>
      <dgm:spPr/>
      <dgm:t>
        <a:bodyPr/>
        <a:lstStyle/>
        <a:p>
          <a:r>
            <a:rPr lang="en-AU" b="1" dirty="0" smtClean="0"/>
            <a:t>Tendering Process</a:t>
          </a:r>
          <a:endParaRPr lang="en-AU" dirty="0"/>
        </a:p>
      </dgm:t>
    </dgm:pt>
    <dgm:pt modelId="{351C56A9-5405-4A2F-ABEA-0337D7574E70}" type="parTrans" cxnId="{D383E09D-7617-4FF9-B9FD-32612A243474}">
      <dgm:prSet/>
      <dgm:spPr/>
      <dgm:t>
        <a:bodyPr/>
        <a:lstStyle/>
        <a:p>
          <a:endParaRPr lang="en-US"/>
        </a:p>
      </dgm:t>
    </dgm:pt>
    <dgm:pt modelId="{DDC7D8D6-4CAC-4A1B-B1F7-7CA48AAFAE80}" type="sibTrans" cxnId="{D383E09D-7617-4FF9-B9FD-32612A243474}">
      <dgm:prSet/>
      <dgm:spPr/>
      <dgm:t>
        <a:bodyPr/>
        <a:lstStyle/>
        <a:p>
          <a:endParaRPr lang="en-US"/>
        </a:p>
      </dgm:t>
    </dgm:pt>
    <dgm:pt modelId="{D3EBA9FA-0BE0-4D55-986B-FA8682D811A6}">
      <dgm:prSet/>
      <dgm:spPr/>
      <dgm:t>
        <a:bodyPr/>
        <a:lstStyle/>
        <a:p>
          <a:r>
            <a:rPr lang="en-AU" b="1" dirty="0" smtClean="0"/>
            <a:t>Evaluation Plan</a:t>
          </a:r>
          <a:endParaRPr lang="en-AU" dirty="0"/>
        </a:p>
      </dgm:t>
    </dgm:pt>
    <dgm:pt modelId="{CC8258FD-B630-47AD-BB6B-46B48D28DFB7}" type="parTrans" cxnId="{8FB021FD-A961-4B69-A149-EB438DEC0E0B}">
      <dgm:prSet/>
      <dgm:spPr/>
      <dgm:t>
        <a:bodyPr/>
        <a:lstStyle/>
        <a:p>
          <a:endParaRPr lang="en-US"/>
        </a:p>
      </dgm:t>
    </dgm:pt>
    <dgm:pt modelId="{5DE17B9F-FF5C-4977-BF6D-A56AD9C29E6D}" type="sibTrans" cxnId="{8FB021FD-A961-4B69-A149-EB438DEC0E0B}">
      <dgm:prSet/>
      <dgm:spPr/>
      <dgm:t>
        <a:bodyPr/>
        <a:lstStyle/>
        <a:p>
          <a:endParaRPr lang="en-US"/>
        </a:p>
      </dgm:t>
    </dgm:pt>
    <dgm:pt modelId="{CA67D27C-6090-4133-87A1-CDB8467A2682}">
      <dgm:prSet/>
      <dgm:spPr/>
      <dgm:t>
        <a:bodyPr/>
        <a:lstStyle/>
        <a:p>
          <a:r>
            <a:rPr lang="en-AU" b="1" dirty="0" smtClean="0"/>
            <a:t>Draft Contract </a:t>
          </a:r>
          <a:endParaRPr lang="en-AU" dirty="0"/>
        </a:p>
      </dgm:t>
    </dgm:pt>
    <dgm:pt modelId="{2782F64F-3EB3-48E1-A841-7DFC371B523D}" type="parTrans" cxnId="{1EE80DFD-FAB6-4337-8D56-4418D755FDCF}">
      <dgm:prSet/>
      <dgm:spPr/>
      <dgm:t>
        <a:bodyPr/>
        <a:lstStyle/>
        <a:p>
          <a:endParaRPr lang="en-US"/>
        </a:p>
      </dgm:t>
    </dgm:pt>
    <dgm:pt modelId="{4FC0B727-E009-4870-B554-15669D891E99}" type="sibTrans" cxnId="{1EE80DFD-FAB6-4337-8D56-4418D755FDCF}">
      <dgm:prSet/>
      <dgm:spPr/>
      <dgm:t>
        <a:bodyPr/>
        <a:lstStyle/>
        <a:p>
          <a:endParaRPr lang="en-US"/>
        </a:p>
      </dgm:t>
    </dgm:pt>
    <dgm:pt modelId="{C0950F3B-3E78-4035-9D06-F1B7FFF00A84}">
      <dgm:prSet/>
      <dgm:spPr/>
      <dgm:t>
        <a:bodyPr/>
        <a:lstStyle/>
        <a:p>
          <a:r>
            <a:rPr lang="en-AU" b="1" dirty="0" smtClean="0"/>
            <a:t>Tender Documentation</a:t>
          </a:r>
          <a:endParaRPr lang="en-AU" dirty="0"/>
        </a:p>
      </dgm:t>
    </dgm:pt>
    <dgm:pt modelId="{2DDBB3C8-D5BD-46C5-90DF-8C7532A0C811}" type="parTrans" cxnId="{50007805-0CEA-4DD6-A878-C775564CB87A}">
      <dgm:prSet/>
      <dgm:spPr/>
      <dgm:t>
        <a:bodyPr/>
        <a:lstStyle/>
        <a:p>
          <a:endParaRPr lang="en-US"/>
        </a:p>
      </dgm:t>
    </dgm:pt>
    <dgm:pt modelId="{ADA1B2AF-9FAA-47D6-9CA4-B16169B837B8}" type="sibTrans" cxnId="{50007805-0CEA-4DD6-A878-C775564CB87A}">
      <dgm:prSet/>
      <dgm:spPr/>
      <dgm:t>
        <a:bodyPr/>
        <a:lstStyle/>
        <a:p>
          <a:endParaRPr lang="en-US"/>
        </a:p>
      </dgm:t>
    </dgm:pt>
    <dgm:pt modelId="{D191F495-C515-42DA-A005-308FC8000BFC}">
      <dgm:prSet custT="1"/>
      <dgm:spPr/>
      <dgm:t>
        <a:bodyPr/>
        <a:lstStyle/>
        <a:p>
          <a:endParaRPr lang="en-AU" sz="2200" b="0" dirty="0" smtClean="0"/>
        </a:p>
        <a:p>
          <a:endParaRPr lang="en-AU" sz="2200" b="0" dirty="0" smtClean="0"/>
        </a:p>
        <a:p>
          <a:endParaRPr lang="en-AU" sz="2200" b="0" dirty="0" smtClean="0"/>
        </a:p>
        <a:p>
          <a:endParaRPr lang="en-AU" sz="2200" b="0" dirty="0" smtClean="0"/>
        </a:p>
        <a:p>
          <a:endParaRPr lang="en-AU" sz="2200" b="0" dirty="0" smtClean="0"/>
        </a:p>
        <a:p>
          <a:r>
            <a:rPr lang="en-AU" sz="2200" b="0" dirty="0" smtClean="0"/>
            <a:t>Publish Tender</a:t>
          </a:r>
        </a:p>
        <a:p>
          <a:r>
            <a:rPr lang="en-AU" sz="2200" b="0" dirty="0" smtClean="0">
              <a:solidFill>
                <a:srgbClr val="41719C"/>
              </a:solidFill>
            </a:rPr>
            <a:t>ITO </a:t>
          </a:r>
          <a:r>
            <a:rPr lang="en-US" sz="2200" dirty="0" smtClean="0"/>
            <a:t>    </a:t>
          </a:r>
        </a:p>
        <a:p>
          <a:r>
            <a:rPr lang="en-US" sz="2000" i="1" dirty="0" smtClean="0">
              <a:solidFill>
                <a:srgbClr val="41719C"/>
              </a:solidFill>
            </a:rPr>
            <a:t>(4-8 Weeks)</a:t>
          </a:r>
        </a:p>
        <a:p>
          <a:r>
            <a:rPr lang="en-AU" sz="2200" b="0" dirty="0" smtClean="0">
              <a:solidFill>
                <a:srgbClr val="41719C"/>
              </a:solidFill>
            </a:rPr>
            <a:t>EOI</a:t>
          </a:r>
        </a:p>
        <a:p>
          <a:r>
            <a:rPr lang="en-AU" sz="2000" b="0" i="1" dirty="0" smtClean="0">
              <a:solidFill>
                <a:srgbClr val="41719C"/>
              </a:solidFill>
            </a:rPr>
            <a:t>(3-4 Weeks)</a:t>
          </a:r>
        </a:p>
        <a:p>
          <a:r>
            <a:rPr lang="en-AU" sz="2200" b="0" i="0" dirty="0" smtClean="0">
              <a:solidFill>
                <a:srgbClr val="41719C"/>
              </a:solidFill>
            </a:rPr>
            <a:t>RFQ</a:t>
          </a:r>
        </a:p>
        <a:p>
          <a:r>
            <a:rPr lang="en-AU" sz="2000" b="0" i="1" dirty="0" smtClean="0">
              <a:solidFill>
                <a:srgbClr val="41719C"/>
              </a:solidFill>
            </a:rPr>
            <a:t>(2-4 Weeks)</a:t>
          </a:r>
          <a:endParaRPr lang="en-AU" sz="2000" b="0" i="1" dirty="0">
            <a:solidFill>
              <a:srgbClr val="41719C"/>
            </a:solidFill>
          </a:endParaRPr>
        </a:p>
      </dgm:t>
    </dgm:pt>
    <dgm:pt modelId="{14C7502D-29F8-41CC-B8D9-2D46AA92A9DD}" type="parTrans" cxnId="{06751210-5D1D-460D-83E7-C422C14A9537}">
      <dgm:prSet/>
      <dgm:spPr/>
      <dgm:t>
        <a:bodyPr/>
        <a:lstStyle/>
        <a:p>
          <a:endParaRPr lang="en-US"/>
        </a:p>
      </dgm:t>
    </dgm:pt>
    <dgm:pt modelId="{EE8B29DD-21BE-4B8F-A3AB-E63A6B7B87DA}" type="sibTrans" cxnId="{06751210-5D1D-460D-83E7-C422C14A9537}">
      <dgm:prSet/>
      <dgm:spPr/>
      <dgm:t>
        <a:bodyPr/>
        <a:lstStyle/>
        <a:p>
          <a:endParaRPr lang="en-US"/>
        </a:p>
      </dgm:t>
    </dgm:pt>
    <dgm:pt modelId="{F69C7C79-6901-4CFC-8318-2D988AF93FB8}">
      <dgm:prSet/>
      <dgm:spPr/>
      <dgm:t>
        <a:bodyPr/>
        <a:lstStyle/>
        <a:p>
          <a:r>
            <a:rPr lang="en-AU" b="1" dirty="0" smtClean="0"/>
            <a:t>Supplier Presentations</a:t>
          </a:r>
          <a:endParaRPr lang="en-AU" dirty="0"/>
        </a:p>
      </dgm:t>
    </dgm:pt>
    <dgm:pt modelId="{6D7A4214-1111-417A-9D20-8F9877D9FD08}" type="parTrans" cxnId="{56F35FF3-EED3-4E60-BFBC-546DACE37662}">
      <dgm:prSet/>
      <dgm:spPr/>
      <dgm:t>
        <a:bodyPr/>
        <a:lstStyle/>
        <a:p>
          <a:endParaRPr lang="en-US"/>
        </a:p>
      </dgm:t>
    </dgm:pt>
    <dgm:pt modelId="{69CDF050-F67F-4372-9A05-1C2882346BDC}" type="sibTrans" cxnId="{56F35FF3-EED3-4E60-BFBC-546DACE37662}">
      <dgm:prSet/>
      <dgm:spPr/>
      <dgm:t>
        <a:bodyPr/>
        <a:lstStyle/>
        <a:p>
          <a:endParaRPr lang="en-US"/>
        </a:p>
      </dgm:t>
    </dgm:pt>
    <dgm:pt modelId="{CE64B400-024B-4258-96A4-27C357787C13}">
      <dgm:prSet/>
      <dgm:spPr/>
      <dgm:t>
        <a:bodyPr/>
        <a:lstStyle/>
        <a:p>
          <a:r>
            <a:rPr lang="en-AU" b="1" dirty="0" smtClean="0"/>
            <a:t>Moderation</a:t>
          </a:r>
          <a:endParaRPr lang="en-AU" dirty="0"/>
        </a:p>
      </dgm:t>
    </dgm:pt>
    <dgm:pt modelId="{FEA2EF2B-C45F-44BB-8949-28889EDE8E30}" type="parTrans" cxnId="{773DE367-32A9-4471-A78E-632CE4732C34}">
      <dgm:prSet/>
      <dgm:spPr/>
      <dgm:t>
        <a:bodyPr/>
        <a:lstStyle/>
        <a:p>
          <a:endParaRPr lang="en-US"/>
        </a:p>
      </dgm:t>
    </dgm:pt>
    <dgm:pt modelId="{FF1EE81A-229D-4862-997B-0D6B8367A6FC}" type="sibTrans" cxnId="{773DE367-32A9-4471-A78E-632CE4732C34}">
      <dgm:prSet/>
      <dgm:spPr/>
      <dgm:t>
        <a:bodyPr/>
        <a:lstStyle/>
        <a:p>
          <a:endParaRPr lang="en-US"/>
        </a:p>
      </dgm:t>
    </dgm:pt>
    <dgm:pt modelId="{5061187F-37A8-4F1F-926C-BBDCB722E703}">
      <dgm:prSet/>
      <dgm:spPr/>
      <dgm:t>
        <a:bodyPr/>
        <a:lstStyle/>
        <a:p>
          <a:r>
            <a:rPr lang="en-AU" b="1" dirty="0" smtClean="0"/>
            <a:t>Supplier Selection</a:t>
          </a:r>
          <a:endParaRPr lang="en-AU" dirty="0"/>
        </a:p>
      </dgm:t>
    </dgm:pt>
    <dgm:pt modelId="{61106F10-4903-4393-862C-3E23F97D38AD}" type="parTrans" cxnId="{835F813F-8E2D-45C2-ABAF-D9AADFFC44B6}">
      <dgm:prSet/>
      <dgm:spPr/>
      <dgm:t>
        <a:bodyPr/>
        <a:lstStyle/>
        <a:p>
          <a:endParaRPr lang="en-US"/>
        </a:p>
      </dgm:t>
    </dgm:pt>
    <dgm:pt modelId="{25F7FCA0-C834-4C48-BE6D-20FF37275676}" type="sibTrans" cxnId="{835F813F-8E2D-45C2-ABAF-D9AADFFC44B6}">
      <dgm:prSet/>
      <dgm:spPr/>
      <dgm:t>
        <a:bodyPr/>
        <a:lstStyle/>
        <a:p>
          <a:endParaRPr lang="en-US"/>
        </a:p>
      </dgm:t>
    </dgm:pt>
    <dgm:pt modelId="{05AA3078-79A3-406B-B02E-4A96A4FCCCAE}">
      <dgm:prSet phldrT="[Text]"/>
      <dgm:spPr/>
      <dgm:t>
        <a:bodyPr/>
        <a:lstStyle/>
        <a:p>
          <a:r>
            <a:rPr lang="en-AU" b="1" dirty="0" smtClean="0"/>
            <a:t>Negotiation</a:t>
          </a:r>
          <a:endParaRPr lang="en-US" dirty="0"/>
        </a:p>
      </dgm:t>
    </dgm:pt>
    <dgm:pt modelId="{4DDB54BF-DB99-4120-B57F-6882F6C79E43}" type="parTrans" cxnId="{CEDF1694-C81B-48AE-9C91-9290F8F06F07}">
      <dgm:prSet/>
      <dgm:spPr/>
      <dgm:t>
        <a:bodyPr/>
        <a:lstStyle/>
        <a:p>
          <a:endParaRPr lang="en-US"/>
        </a:p>
      </dgm:t>
    </dgm:pt>
    <dgm:pt modelId="{6B36D05D-EA1A-4D85-AA2A-2E13C4E3EE30}" type="sibTrans" cxnId="{CEDF1694-C81B-48AE-9C91-9290F8F06F07}">
      <dgm:prSet/>
      <dgm:spPr/>
      <dgm:t>
        <a:bodyPr/>
        <a:lstStyle/>
        <a:p>
          <a:endParaRPr lang="en-US"/>
        </a:p>
      </dgm:t>
    </dgm:pt>
    <dgm:pt modelId="{1D5D8C55-2BD7-4A00-8B2E-A3C5A83E4F43}">
      <dgm:prSet/>
      <dgm:spPr/>
      <dgm:t>
        <a:bodyPr/>
        <a:lstStyle/>
        <a:p>
          <a:r>
            <a:rPr lang="en-AU" b="1" dirty="0" smtClean="0"/>
            <a:t>Contract Execution</a:t>
          </a:r>
          <a:endParaRPr lang="en-AU" dirty="0"/>
        </a:p>
      </dgm:t>
    </dgm:pt>
    <dgm:pt modelId="{CAFDCD96-AF19-4652-AD8D-438CC2CA91B6}" type="parTrans" cxnId="{8D2CD41F-C3BB-450A-AF2D-ECFA867B5C38}">
      <dgm:prSet/>
      <dgm:spPr/>
      <dgm:t>
        <a:bodyPr/>
        <a:lstStyle/>
        <a:p>
          <a:endParaRPr lang="en-US"/>
        </a:p>
      </dgm:t>
    </dgm:pt>
    <dgm:pt modelId="{303B1A0F-C94D-4ED2-9BDB-52FEE409A389}" type="sibTrans" cxnId="{8D2CD41F-C3BB-450A-AF2D-ECFA867B5C38}">
      <dgm:prSet/>
      <dgm:spPr/>
      <dgm:t>
        <a:bodyPr/>
        <a:lstStyle/>
        <a:p>
          <a:endParaRPr lang="en-US"/>
        </a:p>
      </dgm:t>
    </dgm:pt>
    <dgm:pt modelId="{807B9D0D-C732-41E3-94CE-33CE971F0BCE}">
      <dgm:prSet/>
      <dgm:spPr/>
      <dgm:t>
        <a:bodyPr/>
        <a:lstStyle/>
        <a:p>
          <a:r>
            <a:rPr lang="en-AU" b="1" dirty="0" smtClean="0"/>
            <a:t>Record Contract</a:t>
          </a:r>
          <a:endParaRPr lang="en-AU" dirty="0"/>
        </a:p>
      </dgm:t>
    </dgm:pt>
    <dgm:pt modelId="{C1DB155C-4ACE-406B-BA82-33A81F448C4E}" type="parTrans" cxnId="{1F6FAD3F-AF8D-4122-B227-F53433DED67E}">
      <dgm:prSet/>
      <dgm:spPr/>
      <dgm:t>
        <a:bodyPr/>
        <a:lstStyle/>
        <a:p>
          <a:endParaRPr lang="en-US"/>
        </a:p>
      </dgm:t>
    </dgm:pt>
    <dgm:pt modelId="{D4A03A2D-4248-42CE-9C6C-14B9A966C7EF}" type="sibTrans" cxnId="{1F6FAD3F-AF8D-4122-B227-F53433DED67E}">
      <dgm:prSet/>
      <dgm:spPr/>
      <dgm:t>
        <a:bodyPr/>
        <a:lstStyle/>
        <a:p>
          <a:endParaRPr lang="en-US"/>
        </a:p>
      </dgm:t>
    </dgm:pt>
    <dgm:pt modelId="{339C1AFA-4568-4AC2-86C4-8B8AAD2723FD}">
      <dgm:prSet/>
      <dgm:spPr/>
      <dgm:t>
        <a:bodyPr/>
        <a:lstStyle/>
        <a:p>
          <a:r>
            <a:rPr lang="en-AU" b="1" dirty="0" smtClean="0"/>
            <a:t>Notification of Procurement Outcome</a:t>
          </a:r>
          <a:endParaRPr lang="en-AU" dirty="0"/>
        </a:p>
      </dgm:t>
    </dgm:pt>
    <dgm:pt modelId="{3B6656A6-2B5C-4862-B1CB-5EEE0553AB37}" type="parTrans" cxnId="{C3E20DF7-54D2-4689-8367-6784C1481602}">
      <dgm:prSet/>
      <dgm:spPr/>
      <dgm:t>
        <a:bodyPr/>
        <a:lstStyle/>
        <a:p>
          <a:endParaRPr lang="en-US"/>
        </a:p>
      </dgm:t>
    </dgm:pt>
    <dgm:pt modelId="{B4C659D4-F786-4838-9340-1F507467F29F}" type="sibTrans" cxnId="{C3E20DF7-54D2-4689-8367-6784C1481602}">
      <dgm:prSet/>
      <dgm:spPr/>
      <dgm:t>
        <a:bodyPr/>
        <a:lstStyle/>
        <a:p>
          <a:endParaRPr lang="en-US"/>
        </a:p>
      </dgm:t>
    </dgm:pt>
    <dgm:pt modelId="{DBCB9BAA-27BE-4CD5-A3D8-68D3348740F5}" type="pres">
      <dgm:prSet presAssocID="{5C313CB6-D8D1-4652-91DA-B19F693403A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9F6C49-9AF8-4BC8-9E81-C27A5B507CFF}" type="pres">
      <dgm:prSet presAssocID="{8733B711-5D82-4C7C-93B5-874E31D8B5CC}" presName="compNode" presStyleCnt="0"/>
      <dgm:spPr/>
    </dgm:pt>
    <dgm:pt modelId="{8FE9243D-B20C-40D6-AE44-725007EC2C81}" type="pres">
      <dgm:prSet presAssocID="{8733B711-5D82-4C7C-93B5-874E31D8B5CC}" presName="aNode" presStyleLbl="bgShp" presStyleIdx="0" presStyleCnt="5"/>
      <dgm:spPr/>
      <dgm:t>
        <a:bodyPr/>
        <a:lstStyle/>
        <a:p>
          <a:endParaRPr lang="en-US"/>
        </a:p>
      </dgm:t>
    </dgm:pt>
    <dgm:pt modelId="{FFB06160-5DC4-44EF-849D-DA1F2C63A573}" type="pres">
      <dgm:prSet presAssocID="{8733B711-5D82-4C7C-93B5-874E31D8B5CC}" presName="textNode" presStyleLbl="bgShp" presStyleIdx="0" presStyleCnt="5"/>
      <dgm:spPr/>
      <dgm:t>
        <a:bodyPr/>
        <a:lstStyle/>
        <a:p>
          <a:endParaRPr lang="en-US"/>
        </a:p>
      </dgm:t>
    </dgm:pt>
    <dgm:pt modelId="{7813084E-693C-4207-9FBF-2D1BFA866A13}" type="pres">
      <dgm:prSet presAssocID="{8733B711-5D82-4C7C-93B5-874E31D8B5CC}" presName="compChildNode" presStyleCnt="0"/>
      <dgm:spPr/>
    </dgm:pt>
    <dgm:pt modelId="{98E0F190-AA10-47A5-862D-DE21A7EF18D3}" type="pres">
      <dgm:prSet presAssocID="{8733B711-5D82-4C7C-93B5-874E31D8B5CC}" presName="theInnerList" presStyleCnt="0"/>
      <dgm:spPr/>
    </dgm:pt>
    <dgm:pt modelId="{4E4329E2-61FB-4E36-AEA5-BD769429D334}" type="pres">
      <dgm:prSet presAssocID="{A7511273-92F6-456B-9C70-0C503367BD9F}" presName="childNode" presStyleLbl="node1" presStyleIdx="0" presStyleCnt="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5184B7-E0EE-4899-BE7B-68B82BE8851A}" type="pres">
      <dgm:prSet presAssocID="{A7511273-92F6-456B-9C70-0C503367BD9F}" presName="aSpace2" presStyleCnt="0"/>
      <dgm:spPr/>
    </dgm:pt>
    <dgm:pt modelId="{9481C222-0B7E-48BD-9C05-9873C95C6B56}" type="pres">
      <dgm:prSet presAssocID="{F47F06A8-7DCC-4B30-81CC-77C1BBA080E5}" presName="childNode" presStyleLbl="node1" presStyleIdx="1" presStyleCnt="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011B6C-0958-41BC-81BD-34BA547F59EA}" type="pres">
      <dgm:prSet presAssocID="{F47F06A8-7DCC-4B30-81CC-77C1BBA080E5}" presName="aSpace2" presStyleCnt="0"/>
      <dgm:spPr/>
    </dgm:pt>
    <dgm:pt modelId="{14AD38A6-94F3-49E9-A2F0-909BFAFFFC32}" type="pres">
      <dgm:prSet presAssocID="{323058E7-09A8-449E-8606-A8D555A267B4}" presName="childNode" presStyleLbl="node1" presStyleIdx="2" presStyleCnt="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38D78D-89D9-41DA-B841-7EB5243582DA}" type="pres">
      <dgm:prSet presAssocID="{323058E7-09A8-449E-8606-A8D555A267B4}" presName="aSpace2" presStyleCnt="0"/>
      <dgm:spPr/>
    </dgm:pt>
    <dgm:pt modelId="{2D899017-4BF7-4AF8-9E1D-810AC83C02D8}" type="pres">
      <dgm:prSet presAssocID="{A47C6486-FCD0-49FA-8295-047802CF546B}" presName="childNode" presStyleLbl="node1" presStyleIdx="3" presStyleCnt="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69A1C9-D691-4BA6-B9AE-E890E5EB5EEB}" type="pres">
      <dgm:prSet presAssocID="{A47C6486-FCD0-49FA-8295-047802CF546B}" presName="aSpace2" presStyleCnt="0"/>
      <dgm:spPr/>
    </dgm:pt>
    <dgm:pt modelId="{B84A4388-7139-4C7A-B14C-6DC1D8F3989B}" type="pres">
      <dgm:prSet presAssocID="{97C3F696-6584-46CF-AAD3-00726D574F67}" presName="childNode" presStyleLbl="node1" presStyleIdx="4" presStyleCnt="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4D9256-0963-476C-A6FB-1C2F27E4ABEA}" type="pres">
      <dgm:prSet presAssocID="{97C3F696-6584-46CF-AAD3-00726D574F67}" presName="aSpace2" presStyleCnt="0"/>
      <dgm:spPr/>
    </dgm:pt>
    <dgm:pt modelId="{2152686D-D6A4-4531-BEBC-67729E486F0C}" type="pres">
      <dgm:prSet presAssocID="{828508C6-7448-4D8B-811B-432267E4FDD4}" presName="childNode" presStyleLbl="node1" presStyleIdx="5" presStyleCnt="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F0A717-03D0-4C20-B975-D31E03769653}" type="pres">
      <dgm:prSet presAssocID="{828508C6-7448-4D8B-811B-432267E4FDD4}" presName="aSpace2" presStyleCnt="0"/>
      <dgm:spPr/>
    </dgm:pt>
    <dgm:pt modelId="{52F07583-C33A-4473-928B-FBEA39D7D386}" type="pres">
      <dgm:prSet presAssocID="{0D26F0F5-03C9-4258-B132-4EC428CFFC59}" presName="childNode" presStyleLbl="node1" presStyleIdx="6" presStyleCnt="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CDBC57-B8D3-4449-85E0-9DC42AF63580}" type="pres">
      <dgm:prSet presAssocID="{0D26F0F5-03C9-4258-B132-4EC428CFFC59}" presName="aSpace2" presStyleCnt="0"/>
      <dgm:spPr/>
    </dgm:pt>
    <dgm:pt modelId="{1750C7FA-9ADB-42F6-9D1B-E1C4326DA50A}" type="pres">
      <dgm:prSet presAssocID="{9EC789EC-E874-4893-B240-0A4E57832CB2}" presName="childNode" presStyleLbl="node1" presStyleIdx="7" presStyleCnt="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F59796-FDB8-4743-839F-7711BB83326D}" type="pres">
      <dgm:prSet presAssocID="{9EC789EC-E874-4893-B240-0A4E57832CB2}" presName="aSpace2" presStyleCnt="0"/>
      <dgm:spPr/>
    </dgm:pt>
    <dgm:pt modelId="{104B565E-1E39-4437-B618-3A9A1E143E2D}" type="pres">
      <dgm:prSet presAssocID="{FD8F42CD-2FAD-4041-97D0-4EB050C924A2}" presName="childNode" presStyleLbl="node1" presStyleIdx="8" presStyleCnt="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B11886-E6A8-40A6-B14F-46987F502F23}" type="pres">
      <dgm:prSet presAssocID="{FD8F42CD-2FAD-4041-97D0-4EB050C924A2}" presName="aSpace2" presStyleCnt="0"/>
      <dgm:spPr/>
    </dgm:pt>
    <dgm:pt modelId="{B24A5974-7028-43E7-BF97-D997F3EB8179}" type="pres">
      <dgm:prSet presAssocID="{B134802B-9CAA-4C85-9E5A-ABA7D1711F68}" presName="childNode" presStyleLbl="node1" presStyleIdx="9" presStyleCnt="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20E966-8235-4F5D-B641-D3BD8D920759}" type="pres">
      <dgm:prSet presAssocID="{8733B711-5D82-4C7C-93B5-874E31D8B5CC}" presName="aSpace" presStyleCnt="0"/>
      <dgm:spPr/>
    </dgm:pt>
    <dgm:pt modelId="{C2C25D88-3022-480A-80A8-2D38294A8751}" type="pres">
      <dgm:prSet presAssocID="{93936ED1-34B4-4926-8A01-E5E757BE0040}" presName="compNode" presStyleCnt="0"/>
      <dgm:spPr/>
    </dgm:pt>
    <dgm:pt modelId="{204D9D54-D5BB-44B8-9655-03337DBDE06A}" type="pres">
      <dgm:prSet presAssocID="{93936ED1-34B4-4926-8A01-E5E757BE0040}" presName="aNode" presStyleLbl="bgShp" presStyleIdx="1" presStyleCnt="5" custScaleY="100000" custLinFactNeighborY="7497"/>
      <dgm:spPr/>
      <dgm:t>
        <a:bodyPr/>
        <a:lstStyle/>
        <a:p>
          <a:endParaRPr lang="en-US"/>
        </a:p>
      </dgm:t>
    </dgm:pt>
    <dgm:pt modelId="{C39645F4-C2C5-41A4-8E00-9CACB9E845DE}" type="pres">
      <dgm:prSet presAssocID="{93936ED1-34B4-4926-8A01-E5E757BE0040}" presName="textNode" presStyleLbl="bgShp" presStyleIdx="1" presStyleCnt="5"/>
      <dgm:spPr/>
      <dgm:t>
        <a:bodyPr/>
        <a:lstStyle/>
        <a:p>
          <a:endParaRPr lang="en-US"/>
        </a:p>
      </dgm:t>
    </dgm:pt>
    <dgm:pt modelId="{28BF955F-7B9D-402E-B571-B4F3C2B206A1}" type="pres">
      <dgm:prSet presAssocID="{93936ED1-34B4-4926-8A01-E5E757BE0040}" presName="compChildNode" presStyleCnt="0"/>
      <dgm:spPr/>
    </dgm:pt>
    <dgm:pt modelId="{4D166066-5219-4765-A60E-085ADFF6C772}" type="pres">
      <dgm:prSet presAssocID="{93936ED1-34B4-4926-8A01-E5E757BE0040}" presName="theInnerList" presStyleCnt="0"/>
      <dgm:spPr/>
    </dgm:pt>
    <dgm:pt modelId="{4B195D3B-089B-4AE5-BC11-943D2A5A1A15}" type="pres">
      <dgm:prSet presAssocID="{96DC1FD0-5B45-413B-B6E4-A45BA9CF830F}" presName="childNode" presStyleLbl="node1" presStyleIdx="10" presStyleCnt="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75FF8-46AC-47A5-9046-710A3E26F65E}" type="pres">
      <dgm:prSet presAssocID="{96DC1FD0-5B45-413B-B6E4-A45BA9CF830F}" presName="aSpace2" presStyleCnt="0"/>
      <dgm:spPr/>
    </dgm:pt>
    <dgm:pt modelId="{293E7CF3-8F12-4E10-A8AB-71A8D8F4185E}" type="pres">
      <dgm:prSet presAssocID="{7A80ABFF-B624-4819-8DBD-4DE24FDC3D24}" presName="childNode" presStyleLbl="node1" presStyleIdx="11" presStyleCnt="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D70894-E9B6-413D-8123-CDCF0E0A999E}" type="pres">
      <dgm:prSet presAssocID="{7A80ABFF-B624-4819-8DBD-4DE24FDC3D24}" presName="aSpace2" presStyleCnt="0"/>
      <dgm:spPr/>
    </dgm:pt>
    <dgm:pt modelId="{56857E48-AA0D-4BFB-8349-504B40A8D02E}" type="pres">
      <dgm:prSet presAssocID="{7DE2F737-F90E-49BF-AEA9-54279F7CD629}" presName="childNode" presStyleLbl="node1" presStyleIdx="12" presStyleCnt="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2210AA-B242-45EE-A560-BDE0BEFBD086}" type="pres">
      <dgm:prSet presAssocID="{7DE2F737-F90E-49BF-AEA9-54279F7CD629}" presName="aSpace2" presStyleCnt="0"/>
      <dgm:spPr/>
    </dgm:pt>
    <dgm:pt modelId="{9C96D728-1776-4383-AB2E-0323B5BA8F1B}" type="pres">
      <dgm:prSet presAssocID="{D3EBA9FA-0BE0-4D55-986B-FA8682D811A6}" presName="childNode" presStyleLbl="node1" presStyleIdx="13" presStyleCnt="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E73817-E997-49A0-862D-3EF5BC881B30}" type="pres">
      <dgm:prSet presAssocID="{D3EBA9FA-0BE0-4D55-986B-FA8682D811A6}" presName="aSpace2" presStyleCnt="0"/>
      <dgm:spPr/>
    </dgm:pt>
    <dgm:pt modelId="{F8371EBC-BF9C-49DF-8E1E-626C2A84BA61}" type="pres">
      <dgm:prSet presAssocID="{CA67D27C-6090-4133-87A1-CDB8467A2682}" presName="childNode" presStyleLbl="node1" presStyleIdx="14" presStyleCnt="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BF7F10-3ACC-4E8C-A584-A61CCC758C13}" type="pres">
      <dgm:prSet presAssocID="{CA67D27C-6090-4133-87A1-CDB8467A2682}" presName="aSpace2" presStyleCnt="0"/>
      <dgm:spPr/>
    </dgm:pt>
    <dgm:pt modelId="{0BC35CFB-D422-4FAC-A357-E5E555EDF590}" type="pres">
      <dgm:prSet presAssocID="{C0950F3B-3E78-4035-9D06-F1B7FFF00A84}" presName="childNode" presStyleLbl="node1" presStyleIdx="15" presStyleCnt="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987F29-0DC5-4222-B0F8-7189624E42A1}" type="pres">
      <dgm:prSet presAssocID="{93936ED1-34B4-4926-8A01-E5E757BE0040}" presName="aSpace" presStyleCnt="0"/>
      <dgm:spPr/>
    </dgm:pt>
    <dgm:pt modelId="{130D4A3F-FB51-42F3-A200-5A6E171C359A}" type="pres">
      <dgm:prSet presAssocID="{D191F495-C515-42DA-A005-308FC8000BFC}" presName="compNode" presStyleCnt="0"/>
      <dgm:spPr/>
    </dgm:pt>
    <dgm:pt modelId="{46764731-3F32-4DA1-A86C-550990484022}" type="pres">
      <dgm:prSet presAssocID="{D191F495-C515-42DA-A005-308FC8000BFC}" presName="aNode" presStyleLbl="bgShp" presStyleIdx="2" presStyleCnt="5" custScaleX="101108" custScaleY="100000" custLinFactNeighborX="61" custLinFactNeighborY="6642"/>
      <dgm:spPr/>
      <dgm:t>
        <a:bodyPr/>
        <a:lstStyle/>
        <a:p>
          <a:endParaRPr lang="en-US"/>
        </a:p>
      </dgm:t>
    </dgm:pt>
    <dgm:pt modelId="{0573795D-7632-40AA-8326-BC5CE0A7A10C}" type="pres">
      <dgm:prSet presAssocID="{D191F495-C515-42DA-A005-308FC8000BFC}" presName="textNode" presStyleLbl="bgShp" presStyleIdx="2" presStyleCnt="5"/>
      <dgm:spPr/>
      <dgm:t>
        <a:bodyPr/>
        <a:lstStyle/>
        <a:p>
          <a:endParaRPr lang="en-US"/>
        </a:p>
      </dgm:t>
    </dgm:pt>
    <dgm:pt modelId="{4553CE78-6334-4404-A76A-A49D7B9CDE49}" type="pres">
      <dgm:prSet presAssocID="{D191F495-C515-42DA-A005-308FC8000BFC}" presName="compChildNode" presStyleCnt="0"/>
      <dgm:spPr/>
    </dgm:pt>
    <dgm:pt modelId="{E062FE8A-5748-452C-B8A4-FFE7A443E909}" type="pres">
      <dgm:prSet presAssocID="{D191F495-C515-42DA-A005-308FC8000BFC}" presName="theInnerList" presStyleCnt="0"/>
      <dgm:spPr/>
    </dgm:pt>
    <dgm:pt modelId="{1110092C-5C12-4EC3-946D-AA7FC014DDD4}" type="pres">
      <dgm:prSet presAssocID="{D191F495-C515-42DA-A005-308FC8000BFC}" presName="aSpace" presStyleCnt="0"/>
      <dgm:spPr/>
    </dgm:pt>
    <dgm:pt modelId="{33328C86-0A72-4ADB-BDF4-FD5955917418}" type="pres">
      <dgm:prSet presAssocID="{9F232240-9518-497C-958B-C9143B981FC3}" presName="compNode" presStyleCnt="0"/>
      <dgm:spPr/>
    </dgm:pt>
    <dgm:pt modelId="{C02DCAEA-EB0C-4166-BA00-D6D4C004DB29}" type="pres">
      <dgm:prSet presAssocID="{9F232240-9518-497C-958B-C9143B981FC3}" presName="aNode" presStyleLbl="bgShp" presStyleIdx="3" presStyleCnt="5" custScaleY="100000" custLinFactNeighborX="546" custLinFactNeighborY="6945"/>
      <dgm:spPr/>
      <dgm:t>
        <a:bodyPr/>
        <a:lstStyle/>
        <a:p>
          <a:endParaRPr lang="en-US"/>
        </a:p>
      </dgm:t>
    </dgm:pt>
    <dgm:pt modelId="{BFFA32F8-D07C-4A9F-8F70-4FB89CD210A7}" type="pres">
      <dgm:prSet presAssocID="{9F232240-9518-497C-958B-C9143B981FC3}" presName="textNode" presStyleLbl="bgShp" presStyleIdx="3" presStyleCnt="5"/>
      <dgm:spPr/>
      <dgm:t>
        <a:bodyPr/>
        <a:lstStyle/>
        <a:p>
          <a:endParaRPr lang="en-US"/>
        </a:p>
      </dgm:t>
    </dgm:pt>
    <dgm:pt modelId="{701F0329-BA98-47D3-92C7-3811B7DC4453}" type="pres">
      <dgm:prSet presAssocID="{9F232240-9518-497C-958B-C9143B981FC3}" presName="compChildNode" presStyleCnt="0"/>
      <dgm:spPr/>
    </dgm:pt>
    <dgm:pt modelId="{4C122CF3-B3DF-49BF-9B48-8F71D45E20DC}" type="pres">
      <dgm:prSet presAssocID="{9F232240-9518-497C-958B-C9143B981FC3}" presName="theInnerList" presStyleCnt="0"/>
      <dgm:spPr/>
    </dgm:pt>
    <dgm:pt modelId="{834909BB-1B0A-4539-9949-5FBF738B403A}" type="pres">
      <dgm:prSet presAssocID="{DEB1830A-230D-4559-B919-1573E62AA397}" presName="childNode" presStyleLbl="node1" presStyleIdx="16" presStyleCnt="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37588-5336-402D-8BF4-60A496F876EA}" type="pres">
      <dgm:prSet presAssocID="{DEB1830A-230D-4559-B919-1573E62AA397}" presName="aSpace2" presStyleCnt="0"/>
      <dgm:spPr/>
    </dgm:pt>
    <dgm:pt modelId="{C12B9DBC-3A31-445F-B9AC-5342DB1C1237}" type="pres">
      <dgm:prSet presAssocID="{F69C7C79-6901-4CFC-8318-2D988AF93FB8}" presName="childNode" presStyleLbl="node1" presStyleIdx="17" presStyleCnt="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8B8F7A-1816-4ABD-9BF1-5B58248C92CE}" type="pres">
      <dgm:prSet presAssocID="{F69C7C79-6901-4CFC-8318-2D988AF93FB8}" presName="aSpace2" presStyleCnt="0"/>
      <dgm:spPr/>
    </dgm:pt>
    <dgm:pt modelId="{95D72461-F99E-43B5-8C8F-BBD541D18F70}" type="pres">
      <dgm:prSet presAssocID="{CE64B400-024B-4258-96A4-27C357787C13}" presName="childNode" presStyleLbl="node1" presStyleIdx="18" presStyleCnt="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052493-F269-445F-BD22-280C5580F1A7}" type="pres">
      <dgm:prSet presAssocID="{CE64B400-024B-4258-96A4-27C357787C13}" presName="aSpace2" presStyleCnt="0"/>
      <dgm:spPr/>
    </dgm:pt>
    <dgm:pt modelId="{13EA42C9-D75E-4FCE-95D1-89CA5D4F2137}" type="pres">
      <dgm:prSet presAssocID="{5061187F-37A8-4F1F-926C-BBDCB722E703}" presName="childNode" presStyleLbl="node1" presStyleIdx="19" presStyleCnt="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A9A0C8-80AF-4A04-A606-A8E07A8CD92C}" type="pres">
      <dgm:prSet presAssocID="{9F232240-9518-497C-958B-C9143B981FC3}" presName="aSpace" presStyleCnt="0"/>
      <dgm:spPr/>
    </dgm:pt>
    <dgm:pt modelId="{ED854019-B43E-4A2B-BCCA-60BF2167F6C6}" type="pres">
      <dgm:prSet presAssocID="{A05717CA-CF9B-45CA-B95C-7ED497B4E5AA}" presName="compNode" presStyleCnt="0"/>
      <dgm:spPr/>
    </dgm:pt>
    <dgm:pt modelId="{AA1F815B-8C5B-41C0-A335-45CF9A51EC9A}" type="pres">
      <dgm:prSet presAssocID="{A05717CA-CF9B-45CA-B95C-7ED497B4E5AA}" presName="aNode" presStyleLbl="bgShp" presStyleIdx="4" presStyleCnt="5"/>
      <dgm:spPr/>
      <dgm:t>
        <a:bodyPr/>
        <a:lstStyle/>
        <a:p>
          <a:endParaRPr lang="en-US"/>
        </a:p>
      </dgm:t>
    </dgm:pt>
    <dgm:pt modelId="{787F2D90-EF8B-4572-9286-D8889B08E45E}" type="pres">
      <dgm:prSet presAssocID="{A05717CA-CF9B-45CA-B95C-7ED497B4E5AA}" presName="textNode" presStyleLbl="bgShp" presStyleIdx="4" presStyleCnt="5"/>
      <dgm:spPr/>
      <dgm:t>
        <a:bodyPr/>
        <a:lstStyle/>
        <a:p>
          <a:endParaRPr lang="en-US"/>
        </a:p>
      </dgm:t>
    </dgm:pt>
    <dgm:pt modelId="{3269B22E-5B68-4ED5-A9EC-C4A8B0C114F6}" type="pres">
      <dgm:prSet presAssocID="{A05717CA-CF9B-45CA-B95C-7ED497B4E5AA}" presName="compChildNode" presStyleCnt="0"/>
      <dgm:spPr/>
    </dgm:pt>
    <dgm:pt modelId="{2C633CF3-BE7C-4015-B15C-95E000A3B783}" type="pres">
      <dgm:prSet presAssocID="{A05717CA-CF9B-45CA-B95C-7ED497B4E5AA}" presName="theInnerList" presStyleCnt="0"/>
      <dgm:spPr/>
    </dgm:pt>
    <dgm:pt modelId="{4630E13D-DFB4-453F-92F2-2464AC4B5D1E}" type="pres">
      <dgm:prSet presAssocID="{05AA3078-79A3-406B-B02E-4A96A4FCCCAE}" presName="childNode" presStyleLbl="node1" presStyleIdx="20" presStyleCnt="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B97A10-CF94-4A01-AC5D-CFB54821F876}" type="pres">
      <dgm:prSet presAssocID="{05AA3078-79A3-406B-B02E-4A96A4FCCCAE}" presName="aSpace2" presStyleCnt="0"/>
      <dgm:spPr/>
    </dgm:pt>
    <dgm:pt modelId="{701F3707-B1FC-4B4D-B893-C406FD65263E}" type="pres">
      <dgm:prSet presAssocID="{1D5D8C55-2BD7-4A00-8B2E-A3C5A83E4F43}" presName="childNode" presStyleLbl="node1" presStyleIdx="21" presStyleCnt="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4FF713-1057-46BE-8735-EB670CE9F513}" type="pres">
      <dgm:prSet presAssocID="{1D5D8C55-2BD7-4A00-8B2E-A3C5A83E4F43}" presName="aSpace2" presStyleCnt="0"/>
      <dgm:spPr/>
    </dgm:pt>
    <dgm:pt modelId="{54C617D6-2722-4227-8F3A-367D3AA8C1B0}" type="pres">
      <dgm:prSet presAssocID="{807B9D0D-C732-41E3-94CE-33CE971F0BCE}" presName="childNode" presStyleLbl="node1" presStyleIdx="22" presStyleCnt="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734B58-CA47-4065-96DE-E28C67D7664D}" type="pres">
      <dgm:prSet presAssocID="{807B9D0D-C732-41E3-94CE-33CE971F0BCE}" presName="aSpace2" presStyleCnt="0"/>
      <dgm:spPr/>
    </dgm:pt>
    <dgm:pt modelId="{B8D15C4B-8C1F-421A-B85A-132E74C15B63}" type="pres">
      <dgm:prSet presAssocID="{339C1AFA-4568-4AC2-86C4-8B8AAD2723FD}" presName="childNode" presStyleLbl="node1" presStyleIdx="23" presStyleCnt="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D6BE17-41BF-4876-BDCE-79DD1C1E4C5C}" type="presOf" srcId="{9F232240-9518-497C-958B-C9143B981FC3}" destId="{BFFA32F8-D07C-4A9F-8F70-4FB89CD210A7}" srcOrd="1" destOrd="0" presId="urn:microsoft.com/office/officeart/2005/8/layout/lProcess2"/>
    <dgm:cxn modelId="{F4503316-C2D2-4439-BC98-FB276565943A}" type="presOf" srcId="{5061187F-37A8-4F1F-926C-BBDCB722E703}" destId="{13EA42C9-D75E-4FCE-95D1-89CA5D4F2137}" srcOrd="0" destOrd="0" presId="urn:microsoft.com/office/officeart/2005/8/layout/lProcess2"/>
    <dgm:cxn modelId="{8424AB0A-3EBA-47F1-8352-553478A3013D}" type="presOf" srcId="{B134802B-9CAA-4C85-9E5A-ABA7D1711F68}" destId="{B24A5974-7028-43E7-BF97-D997F3EB8179}" srcOrd="0" destOrd="0" presId="urn:microsoft.com/office/officeart/2005/8/layout/lProcess2"/>
    <dgm:cxn modelId="{C476709B-B81F-4CA5-9EE3-2DF219A18A5C}" type="presOf" srcId="{807B9D0D-C732-41E3-94CE-33CE971F0BCE}" destId="{54C617D6-2722-4227-8F3A-367D3AA8C1B0}" srcOrd="0" destOrd="0" presId="urn:microsoft.com/office/officeart/2005/8/layout/lProcess2"/>
    <dgm:cxn modelId="{EC493AE9-39D2-44C4-B2D9-068D75F9EDD7}" srcId="{5C313CB6-D8D1-4652-91DA-B19F693403A0}" destId="{93936ED1-34B4-4926-8A01-E5E757BE0040}" srcOrd="1" destOrd="0" parTransId="{DB624498-DE69-4103-A28E-7D93740CF8F9}" sibTransId="{8AF2B8F4-7E0D-480F-9057-1E1ACD882306}"/>
    <dgm:cxn modelId="{3978F45A-3887-4023-BB90-860B296E32B1}" type="presOf" srcId="{D3EBA9FA-0BE0-4D55-986B-FA8682D811A6}" destId="{9C96D728-1776-4383-AB2E-0323B5BA8F1B}" srcOrd="0" destOrd="0" presId="urn:microsoft.com/office/officeart/2005/8/layout/lProcess2"/>
    <dgm:cxn modelId="{10975025-6E19-42B3-BBF5-203B10C1CEE6}" type="presOf" srcId="{1D5D8C55-2BD7-4A00-8B2E-A3C5A83E4F43}" destId="{701F3707-B1FC-4B4D-B893-C406FD65263E}" srcOrd="0" destOrd="0" presId="urn:microsoft.com/office/officeart/2005/8/layout/lProcess2"/>
    <dgm:cxn modelId="{8FB27AA1-7E84-4CFB-A478-AABB594600E4}" type="presOf" srcId="{C0950F3B-3E78-4035-9D06-F1B7FFF00A84}" destId="{0BC35CFB-D422-4FAC-A357-E5E555EDF590}" srcOrd="0" destOrd="0" presId="urn:microsoft.com/office/officeart/2005/8/layout/lProcess2"/>
    <dgm:cxn modelId="{3187715E-5121-4113-BCB6-3F35D4A28C71}" type="presOf" srcId="{CA67D27C-6090-4133-87A1-CDB8467A2682}" destId="{F8371EBC-BF9C-49DF-8E1E-626C2A84BA61}" srcOrd="0" destOrd="0" presId="urn:microsoft.com/office/officeart/2005/8/layout/lProcess2"/>
    <dgm:cxn modelId="{8FA2BC42-0F1F-46F1-A43F-3CB104273122}" type="presOf" srcId="{9F232240-9518-497C-958B-C9143B981FC3}" destId="{C02DCAEA-EB0C-4166-BA00-D6D4C004DB29}" srcOrd="0" destOrd="0" presId="urn:microsoft.com/office/officeart/2005/8/layout/lProcess2"/>
    <dgm:cxn modelId="{DA158C3A-CC5D-4EF3-B81D-3C04167D9539}" type="presOf" srcId="{05AA3078-79A3-406B-B02E-4A96A4FCCCAE}" destId="{4630E13D-DFB4-453F-92F2-2464AC4B5D1E}" srcOrd="0" destOrd="0" presId="urn:microsoft.com/office/officeart/2005/8/layout/lProcess2"/>
    <dgm:cxn modelId="{D24A4228-BF89-4EA0-8E8F-9F5A383873FD}" type="presOf" srcId="{93936ED1-34B4-4926-8A01-E5E757BE0040}" destId="{C39645F4-C2C5-41A4-8E00-9CACB9E845DE}" srcOrd="1" destOrd="0" presId="urn:microsoft.com/office/officeart/2005/8/layout/lProcess2"/>
    <dgm:cxn modelId="{F21A07DC-3609-44F3-BB18-DC38AA91F5BA}" type="presOf" srcId="{5C313CB6-D8D1-4652-91DA-B19F693403A0}" destId="{DBCB9BAA-27BE-4CD5-A3D8-68D3348740F5}" srcOrd="0" destOrd="0" presId="urn:microsoft.com/office/officeart/2005/8/layout/lProcess2"/>
    <dgm:cxn modelId="{70FDCC28-EED8-48FB-BCE5-862FF5092CFC}" type="presOf" srcId="{CE64B400-024B-4258-96A4-27C357787C13}" destId="{95D72461-F99E-43B5-8C8F-BBD541D18F70}" srcOrd="0" destOrd="0" presId="urn:microsoft.com/office/officeart/2005/8/layout/lProcess2"/>
    <dgm:cxn modelId="{6364D05A-551F-4A59-89CE-65CBF0BB8CEF}" type="presOf" srcId="{A47C6486-FCD0-49FA-8295-047802CF546B}" destId="{2D899017-4BF7-4AF8-9E1D-810AC83C02D8}" srcOrd="0" destOrd="0" presId="urn:microsoft.com/office/officeart/2005/8/layout/lProcess2"/>
    <dgm:cxn modelId="{F57F2934-DAC7-475E-BBE8-031C9302F01A}" srcId="{5C313CB6-D8D1-4652-91DA-B19F693403A0}" destId="{9F232240-9518-497C-958B-C9143B981FC3}" srcOrd="3" destOrd="0" parTransId="{69F2A62E-E073-4D52-98C0-57A66A4DB586}" sibTransId="{DBFE9192-D7B0-417B-B561-B2AE6F0F7610}"/>
    <dgm:cxn modelId="{1F6FAD3F-AF8D-4122-B227-F53433DED67E}" srcId="{A05717CA-CF9B-45CA-B95C-7ED497B4E5AA}" destId="{807B9D0D-C732-41E3-94CE-33CE971F0BCE}" srcOrd="2" destOrd="0" parTransId="{C1DB155C-4ACE-406B-BA82-33A81F448C4E}" sibTransId="{D4A03A2D-4248-42CE-9C6C-14B9A966C7EF}"/>
    <dgm:cxn modelId="{8D2CD41F-C3BB-450A-AF2D-ECFA867B5C38}" srcId="{A05717CA-CF9B-45CA-B95C-7ED497B4E5AA}" destId="{1D5D8C55-2BD7-4A00-8B2E-A3C5A83E4F43}" srcOrd="1" destOrd="0" parTransId="{CAFDCD96-AF19-4652-AD8D-438CC2CA91B6}" sibTransId="{303B1A0F-C94D-4ED2-9BDB-52FEE409A389}"/>
    <dgm:cxn modelId="{C92BE33F-64B2-40D1-AF4F-25FF2E9CAAC5}" srcId="{93936ED1-34B4-4926-8A01-E5E757BE0040}" destId="{7A80ABFF-B624-4819-8DBD-4DE24FDC3D24}" srcOrd="1" destOrd="0" parTransId="{7F2CB25A-23F9-462C-8932-F471D9995792}" sibTransId="{12811DAD-3B1F-4019-99C7-E9A1B9CE0E85}"/>
    <dgm:cxn modelId="{62F29532-A2E4-471F-A210-4832CF252C49}" srcId="{8733B711-5D82-4C7C-93B5-874E31D8B5CC}" destId="{B134802B-9CAA-4C85-9E5A-ABA7D1711F68}" srcOrd="9" destOrd="0" parTransId="{F52ADB96-E993-41D6-8907-B6489BE2EFCA}" sibTransId="{5B32A1A4-7326-44DB-8614-5F0D85A96D18}"/>
    <dgm:cxn modelId="{716B72F3-670A-4D05-ADE1-2058D00368A1}" type="presOf" srcId="{96DC1FD0-5B45-413B-B6E4-A45BA9CF830F}" destId="{4B195D3B-089B-4AE5-BC11-943D2A5A1A15}" srcOrd="0" destOrd="0" presId="urn:microsoft.com/office/officeart/2005/8/layout/lProcess2"/>
    <dgm:cxn modelId="{289264CE-2904-4481-B9B8-C4962A96E0FB}" type="presOf" srcId="{F69C7C79-6901-4CFC-8318-2D988AF93FB8}" destId="{C12B9DBC-3A31-445F-B9AC-5342DB1C1237}" srcOrd="0" destOrd="0" presId="urn:microsoft.com/office/officeart/2005/8/layout/lProcess2"/>
    <dgm:cxn modelId="{56F35FF3-EED3-4E60-BFBC-546DACE37662}" srcId="{9F232240-9518-497C-958B-C9143B981FC3}" destId="{F69C7C79-6901-4CFC-8318-2D988AF93FB8}" srcOrd="1" destOrd="0" parTransId="{6D7A4214-1111-417A-9D20-8F9877D9FD08}" sibTransId="{69CDF050-F67F-4372-9A05-1C2882346BDC}"/>
    <dgm:cxn modelId="{1EE80DFD-FAB6-4337-8D56-4418D755FDCF}" srcId="{93936ED1-34B4-4926-8A01-E5E757BE0040}" destId="{CA67D27C-6090-4133-87A1-CDB8467A2682}" srcOrd="4" destOrd="0" parTransId="{2782F64F-3EB3-48E1-A841-7DFC371B523D}" sibTransId="{4FC0B727-E009-4870-B554-15669D891E99}"/>
    <dgm:cxn modelId="{232A3C55-361F-4C98-B5ED-A73FF7B6DF22}" srcId="{8733B711-5D82-4C7C-93B5-874E31D8B5CC}" destId="{A7511273-92F6-456B-9C70-0C503367BD9F}" srcOrd="0" destOrd="0" parTransId="{2145EB23-2008-40C3-87AB-96453C9E1A2D}" sibTransId="{34065D86-BE2B-4DB6-ACE6-BD3C897301D4}"/>
    <dgm:cxn modelId="{8C18A4DC-596E-44EC-9F60-A1ACB383BA3A}" type="presOf" srcId="{9EC789EC-E874-4893-B240-0A4E57832CB2}" destId="{1750C7FA-9ADB-42F6-9D1B-E1C4326DA50A}" srcOrd="0" destOrd="0" presId="urn:microsoft.com/office/officeart/2005/8/layout/lProcess2"/>
    <dgm:cxn modelId="{06751210-5D1D-460D-83E7-C422C14A9537}" srcId="{5C313CB6-D8D1-4652-91DA-B19F693403A0}" destId="{D191F495-C515-42DA-A005-308FC8000BFC}" srcOrd="2" destOrd="0" parTransId="{14C7502D-29F8-41CC-B8D9-2D46AA92A9DD}" sibTransId="{EE8B29DD-21BE-4B8F-A3AB-E63A6B7B87DA}"/>
    <dgm:cxn modelId="{2FDF8B53-E860-4B41-AA8A-F149FE339413}" type="presOf" srcId="{F47F06A8-7DCC-4B30-81CC-77C1BBA080E5}" destId="{9481C222-0B7E-48BD-9C05-9873C95C6B56}" srcOrd="0" destOrd="0" presId="urn:microsoft.com/office/officeart/2005/8/layout/lProcess2"/>
    <dgm:cxn modelId="{43155C0F-B9A7-4A84-A824-D962F82ECACF}" type="presOf" srcId="{A7511273-92F6-456B-9C70-0C503367BD9F}" destId="{4E4329E2-61FB-4E36-AEA5-BD769429D334}" srcOrd="0" destOrd="0" presId="urn:microsoft.com/office/officeart/2005/8/layout/lProcess2"/>
    <dgm:cxn modelId="{CB8541BE-958A-4C43-9F4C-79F2027ED423}" type="presOf" srcId="{7DE2F737-F90E-49BF-AEA9-54279F7CD629}" destId="{56857E48-AA0D-4BFB-8349-504B40A8D02E}" srcOrd="0" destOrd="0" presId="urn:microsoft.com/office/officeart/2005/8/layout/lProcess2"/>
    <dgm:cxn modelId="{76C8D3A3-F394-47DA-802C-93FA3386A890}" type="presOf" srcId="{FD8F42CD-2FAD-4041-97D0-4EB050C924A2}" destId="{104B565E-1E39-4437-B618-3A9A1E143E2D}" srcOrd="0" destOrd="0" presId="urn:microsoft.com/office/officeart/2005/8/layout/lProcess2"/>
    <dgm:cxn modelId="{835F813F-8E2D-45C2-ABAF-D9AADFFC44B6}" srcId="{9F232240-9518-497C-958B-C9143B981FC3}" destId="{5061187F-37A8-4F1F-926C-BBDCB722E703}" srcOrd="3" destOrd="0" parTransId="{61106F10-4903-4393-862C-3E23F97D38AD}" sibTransId="{25F7FCA0-C834-4C48-BE6D-20FF37275676}"/>
    <dgm:cxn modelId="{F93FCF4E-F74B-4F81-A5B4-424ACF84B615}" srcId="{9F232240-9518-497C-958B-C9143B981FC3}" destId="{DEB1830A-230D-4559-B919-1573E62AA397}" srcOrd="0" destOrd="0" parTransId="{4E127940-4B56-4694-A7D6-8BE0F2DF9A02}" sibTransId="{1F02631B-57F4-400D-9758-CCBF070879BF}"/>
    <dgm:cxn modelId="{2474F696-5A28-4C4A-A13D-5EDF7307F47C}" srcId="{8733B711-5D82-4C7C-93B5-874E31D8B5CC}" destId="{323058E7-09A8-449E-8606-A8D555A267B4}" srcOrd="2" destOrd="0" parTransId="{34A5B952-34D8-4B2C-B56F-28C7F9CE8172}" sibTransId="{EF50127B-6581-40FD-889F-48FEE0819377}"/>
    <dgm:cxn modelId="{AB879124-BB77-435A-906E-A5EE6DA38BC3}" type="presOf" srcId="{828508C6-7448-4D8B-811B-432267E4FDD4}" destId="{2152686D-D6A4-4531-BEBC-67729E486F0C}" srcOrd="0" destOrd="0" presId="urn:microsoft.com/office/officeart/2005/8/layout/lProcess2"/>
    <dgm:cxn modelId="{764F8633-C02E-47D6-B91B-B8BC13647E0D}" type="presOf" srcId="{7A80ABFF-B624-4819-8DBD-4DE24FDC3D24}" destId="{293E7CF3-8F12-4E10-A8AB-71A8D8F4185E}" srcOrd="0" destOrd="0" presId="urn:microsoft.com/office/officeart/2005/8/layout/lProcess2"/>
    <dgm:cxn modelId="{964778FD-92E1-48CF-AF91-C91415190286}" type="presOf" srcId="{D191F495-C515-42DA-A005-308FC8000BFC}" destId="{46764731-3F32-4DA1-A86C-550990484022}" srcOrd="0" destOrd="0" presId="urn:microsoft.com/office/officeart/2005/8/layout/lProcess2"/>
    <dgm:cxn modelId="{B7E2FACC-5916-470F-B4DB-72BFEA870103}" type="presOf" srcId="{A05717CA-CF9B-45CA-B95C-7ED497B4E5AA}" destId="{787F2D90-EF8B-4572-9286-D8889B08E45E}" srcOrd="1" destOrd="0" presId="urn:microsoft.com/office/officeart/2005/8/layout/lProcess2"/>
    <dgm:cxn modelId="{D7D1FD97-1F27-466C-A5FB-8B1311A92C38}" type="presOf" srcId="{339C1AFA-4568-4AC2-86C4-8B8AAD2723FD}" destId="{B8D15C4B-8C1F-421A-B85A-132E74C15B63}" srcOrd="0" destOrd="0" presId="urn:microsoft.com/office/officeart/2005/8/layout/lProcess2"/>
    <dgm:cxn modelId="{CEDF1694-C81B-48AE-9C91-9290F8F06F07}" srcId="{A05717CA-CF9B-45CA-B95C-7ED497B4E5AA}" destId="{05AA3078-79A3-406B-B02E-4A96A4FCCCAE}" srcOrd="0" destOrd="0" parTransId="{4DDB54BF-DB99-4120-B57F-6882F6C79E43}" sibTransId="{6B36D05D-EA1A-4D85-AA2A-2E13C4E3EE30}"/>
    <dgm:cxn modelId="{50007805-0CEA-4DD6-A878-C775564CB87A}" srcId="{93936ED1-34B4-4926-8A01-E5E757BE0040}" destId="{C0950F3B-3E78-4035-9D06-F1B7FFF00A84}" srcOrd="5" destOrd="0" parTransId="{2DDBB3C8-D5BD-46C5-90DF-8C7532A0C811}" sibTransId="{ADA1B2AF-9FAA-47D6-9CA4-B16169B837B8}"/>
    <dgm:cxn modelId="{FE99B0A5-D57B-41AE-A552-EEC19DBA4DDB}" type="presOf" srcId="{A05717CA-CF9B-45CA-B95C-7ED497B4E5AA}" destId="{AA1F815B-8C5B-41C0-A335-45CF9A51EC9A}" srcOrd="0" destOrd="0" presId="urn:microsoft.com/office/officeart/2005/8/layout/lProcess2"/>
    <dgm:cxn modelId="{40340393-CCD7-43FD-B55D-1FC630991854}" srcId="{5C313CB6-D8D1-4652-91DA-B19F693403A0}" destId="{A05717CA-CF9B-45CA-B95C-7ED497B4E5AA}" srcOrd="4" destOrd="0" parTransId="{A1109045-5260-4AD7-82A1-C1C45356896B}" sibTransId="{71AD9C2B-741C-4E07-B7F6-ED688FFBB9E8}"/>
    <dgm:cxn modelId="{0D520933-78AC-4086-B702-72584A1DFA5E}" type="presOf" srcId="{93936ED1-34B4-4926-8A01-E5E757BE0040}" destId="{204D9D54-D5BB-44B8-9655-03337DBDE06A}" srcOrd="0" destOrd="0" presId="urn:microsoft.com/office/officeart/2005/8/layout/lProcess2"/>
    <dgm:cxn modelId="{A964C79D-5A21-4B7E-8833-8467E2D845B0}" type="presOf" srcId="{97C3F696-6584-46CF-AAD3-00726D574F67}" destId="{B84A4388-7139-4C7A-B14C-6DC1D8F3989B}" srcOrd="0" destOrd="0" presId="urn:microsoft.com/office/officeart/2005/8/layout/lProcess2"/>
    <dgm:cxn modelId="{BF2AC55D-7487-41F9-A971-378420AAC1EB}" type="presOf" srcId="{0D26F0F5-03C9-4258-B132-4EC428CFFC59}" destId="{52F07583-C33A-4473-928B-FBEA39D7D386}" srcOrd="0" destOrd="0" presId="urn:microsoft.com/office/officeart/2005/8/layout/lProcess2"/>
    <dgm:cxn modelId="{E0D23FFD-9707-4E85-8358-655F55B3CEF3}" srcId="{8733B711-5D82-4C7C-93B5-874E31D8B5CC}" destId="{828508C6-7448-4D8B-811B-432267E4FDD4}" srcOrd="5" destOrd="0" parTransId="{21C8A94B-9138-4DE8-8D1A-4EC447A66B8A}" sibTransId="{A1D1DA53-96F4-4A73-8F54-DD805B185F52}"/>
    <dgm:cxn modelId="{E38AE04E-24AD-4EA0-8BA7-E22A740CD86E}" srcId="{8733B711-5D82-4C7C-93B5-874E31D8B5CC}" destId="{FD8F42CD-2FAD-4041-97D0-4EB050C924A2}" srcOrd="8" destOrd="0" parTransId="{35D1F41D-3B5A-48F6-885F-5C09F3933325}" sibTransId="{ABF39197-2D01-462E-B454-0C08F6B970FA}"/>
    <dgm:cxn modelId="{B7BC0A81-A130-4220-BE21-09B57FA8FBE2}" type="presOf" srcId="{D191F495-C515-42DA-A005-308FC8000BFC}" destId="{0573795D-7632-40AA-8326-BC5CE0A7A10C}" srcOrd="1" destOrd="0" presId="urn:microsoft.com/office/officeart/2005/8/layout/lProcess2"/>
    <dgm:cxn modelId="{E94C2A55-6954-4E40-A216-8DDE65BBF63A}" type="presOf" srcId="{323058E7-09A8-449E-8606-A8D555A267B4}" destId="{14AD38A6-94F3-49E9-A2F0-909BFAFFFC32}" srcOrd="0" destOrd="0" presId="urn:microsoft.com/office/officeart/2005/8/layout/lProcess2"/>
    <dgm:cxn modelId="{8FB021FD-A961-4B69-A149-EB438DEC0E0B}" srcId="{93936ED1-34B4-4926-8A01-E5E757BE0040}" destId="{D3EBA9FA-0BE0-4D55-986B-FA8682D811A6}" srcOrd="3" destOrd="0" parTransId="{CC8258FD-B630-47AD-BB6B-46B48D28DFB7}" sibTransId="{5DE17B9F-FF5C-4977-BF6D-A56AD9C29E6D}"/>
    <dgm:cxn modelId="{C9C9CF69-C5B3-4B08-BB82-A82BA4DA5BB2}" srcId="{8733B711-5D82-4C7C-93B5-874E31D8B5CC}" destId="{F47F06A8-7DCC-4B30-81CC-77C1BBA080E5}" srcOrd="1" destOrd="0" parTransId="{A6C1393C-B79D-4CC9-BE5A-1C596F3BF785}" sibTransId="{0177B4F2-299C-4981-B7A9-CA4D900F6824}"/>
    <dgm:cxn modelId="{773DE367-32A9-4471-A78E-632CE4732C34}" srcId="{9F232240-9518-497C-958B-C9143B981FC3}" destId="{CE64B400-024B-4258-96A4-27C357787C13}" srcOrd="2" destOrd="0" parTransId="{FEA2EF2B-C45F-44BB-8949-28889EDE8E30}" sibTransId="{FF1EE81A-229D-4862-997B-0D6B8367A6FC}"/>
    <dgm:cxn modelId="{0C5F7002-CADE-4C09-85CA-9CB85AF9510E}" type="presOf" srcId="{8733B711-5D82-4C7C-93B5-874E31D8B5CC}" destId="{8FE9243D-B20C-40D6-AE44-725007EC2C81}" srcOrd="0" destOrd="0" presId="urn:microsoft.com/office/officeart/2005/8/layout/lProcess2"/>
    <dgm:cxn modelId="{4D0600FF-C98A-489E-A600-C998DC4FA83A}" srcId="{8733B711-5D82-4C7C-93B5-874E31D8B5CC}" destId="{0D26F0F5-03C9-4258-B132-4EC428CFFC59}" srcOrd="6" destOrd="0" parTransId="{11A093D1-D627-48FD-BCD9-66E1B474F476}" sibTransId="{6AAC54AE-39F2-483F-A909-F7F6B413E92A}"/>
    <dgm:cxn modelId="{C3E20DF7-54D2-4689-8367-6784C1481602}" srcId="{A05717CA-CF9B-45CA-B95C-7ED497B4E5AA}" destId="{339C1AFA-4568-4AC2-86C4-8B8AAD2723FD}" srcOrd="3" destOrd="0" parTransId="{3B6656A6-2B5C-4862-B1CB-5EEE0553AB37}" sibTransId="{B4C659D4-F786-4838-9340-1F507467F29F}"/>
    <dgm:cxn modelId="{EBCB7D48-4924-4A52-9E15-3CD8094BE4CD}" srcId="{5C313CB6-D8D1-4652-91DA-B19F693403A0}" destId="{8733B711-5D82-4C7C-93B5-874E31D8B5CC}" srcOrd="0" destOrd="0" parTransId="{620B9E21-7FAD-4198-B718-5534EF41FBCD}" sibTransId="{F198ADE1-2858-4C97-9B35-06A873A09F16}"/>
    <dgm:cxn modelId="{A0A89397-F780-40E8-8EE4-B0C4260B8ED7}" srcId="{8733B711-5D82-4C7C-93B5-874E31D8B5CC}" destId="{A47C6486-FCD0-49FA-8295-047802CF546B}" srcOrd="3" destOrd="0" parTransId="{812C5AD9-6852-4CB2-94B2-3A7C750E3B6D}" sibTransId="{92FF8E12-7DD4-47FC-88E8-1308BE81C8FE}"/>
    <dgm:cxn modelId="{0DA2E713-B5BF-4ADB-A354-DD0191CE8E83}" type="presOf" srcId="{DEB1830A-230D-4559-B919-1573E62AA397}" destId="{834909BB-1B0A-4539-9949-5FBF738B403A}" srcOrd="0" destOrd="0" presId="urn:microsoft.com/office/officeart/2005/8/layout/lProcess2"/>
    <dgm:cxn modelId="{D383E09D-7617-4FF9-B9FD-32612A243474}" srcId="{93936ED1-34B4-4926-8A01-E5E757BE0040}" destId="{7DE2F737-F90E-49BF-AEA9-54279F7CD629}" srcOrd="2" destOrd="0" parTransId="{351C56A9-5405-4A2F-ABEA-0337D7574E70}" sibTransId="{DDC7D8D6-4CAC-4A1B-B1F7-7CA48AAFAE80}"/>
    <dgm:cxn modelId="{8B60F340-05B5-4761-8883-C0C3E6A32AE7}" srcId="{93936ED1-34B4-4926-8A01-E5E757BE0040}" destId="{96DC1FD0-5B45-413B-B6E4-A45BA9CF830F}" srcOrd="0" destOrd="0" parTransId="{04C58064-B505-47D6-9317-5DA730F486D6}" sibTransId="{E1CFE359-8FA7-4161-83C1-28DA15804DD5}"/>
    <dgm:cxn modelId="{30EEA954-2780-4307-BD89-D780E0AD34A0}" srcId="{8733B711-5D82-4C7C-93B5-874E31D8B5CC}" destId="{9EC789EC-E874-4893-B240-0A4E57832CB2}" srcOrd="7" destOrd="0" parTransId="{B8A1EB4F-8317-4417-B693-00BC9609F2E2}" sibTransId="{5D20D632-5B0F-4EE1-9F51-DA90A8C6D7D6}"/>
    <dgm:cxn modelId="{CBAFA1D3-8F24-4C8F-9D4C-6B563B62A644}" type="presOf" srcId="{8733B711-5D82-4C7C-93B5-874E31D8B5CC}" destId="{FFB06160-5DC4-44EF-849D-DA1F2C63A573}" srcOrd="1" destOrd="0" presId="urn:microsoft.com/office/officeart/2005/8/layout/lProcess2"/>
    <dgm:cxn modelId="{5703F688-EC65-46CE-9F7D-2639BD2882AA}" srcId="{8733B711-5D82-4C7C-93B5-874E31D8B5CC}" destId="{97C3F696-6584-46CF-AAD3-00726D574F67}" srcOrd="4" destOrd="0" parTransId="{8EBDF4C3-58C8-48AB-923C-D0024A1A89ED}" sibTransId="{C9DC932C-5ED9-4ACF-ACFE-8E698D9CF8C2}"/>
    <dgm:cxn modelId="{6BE33444-5B2A-49E4-8BCF-7C3799DDE224}" type="presParOf" srcId="{DBCB9BAA-27BE-4CD5-A3D8-68D3348740F5}" destId="{749F6C49-9AF8-4BC8-9E81-C27A5B507CFF}" srcOrd="0" destOrd="0" presId="urn:microsoft.com/office/officeart/2005/8/layout/lProcess2"/>
    <dgm:cxn modelId="{5853493B-84E4-4150-957B-AA6F68AD690B}" type="presParOf" srcId="{749F6C49-9AF8-4BC8-9E81-C27A5B507CFF}" destId="{8FE9243D-B20C-40D6-AE44-725007EC2C81}" srcOrd="0" destOrd="0" presId="urn:microsoft.com/office/officeart/2005/8/layout/lProcess2"/>
    <dgm:cxn modelId="{89CD29D6-FDF4-46A3-9497-384898DE7D1D}" type="presParOf" srcId="{749F6C49-9AF8-4BC8-9E81-C27A5B507CFF}" destId="{FFB06160-5DC4-44EF-849D-DA1F2C63A573}" srcOrd="1" destOrd="0" presId="urn:microsoft.com/office/officeart/2005/8/layout/lProcess2"/>
    <dgm:cxn modelId="{DAF59A51-1EC4-495E-96B2-A17EB17C597C}" type="presParOf" srcId="{749F6C49-9AF8-4BC8-9E81-C27A5B507CFF}" destId="{7813084E-693C-4207-9FBF-2D1BFA866A13}" srcOrd="2" destOrd="0" presId="urn:microsoft.com/office/officeart/2005/8/layout/lProcess2"/>
    <dgm:cxn modelId="{16BF0417-DCDF-4FE8-9E22-9535ECF49C83}" type="presParOf" srcId="{7813084E-693C-4207-9FBF-2D1BFA866A13}" destId="{98E0F190-AA10-47A5-862D-DE21A7EF18D3}" srcOrd="0" destOrd="0" presId="urn:microsoft.com/office/officeart/2005/8/layout/lProcess2"/>
    <dgm:cxn modelId="{F98255C5-AA4F-4EA1-9255-AC8CCF6A9536}" type="presParOf" srcId="{98E0F190-AA10-47A5-862D-DE21A7EF18D3}" destId="{4E4329E2-61FB-4E36-AEA5-BD769429D334}" srcOrd="0" destOrd="0" presId="urn:microsoft.com/office/officeart/2005/8/layout/lProcess2"/>
    <dgm:cxn modelId="{AB12959C-35AD-4511-B943-5BF80FA82B01}" type="presParOf" srcId="{98E0F190-AA10-47A5-862D-DE21A7EF18D3}" destId="{E15184B7-E0EE-4899-BE7B-68B82BE8851A}" srcOrd="1" destOrd="0" presId="urn:microsoft.com/office/officeart/2005/8/layout/lProcess2"/>
    <dgm:cxn modelId="{FCBAE43F-11CF-49EC-B1BF-374E2A6341C7}" type="presParOf" srcId="{98E0F190-AA10-47A5-862D-DE21A7EF18D3}" destId="{9481C222-0B7E-48BD-9C05-9873C95C6B56}" srcOrd="2" destOrd="0" presId="urn:microsoft.com/office/officeart/2005/8/layout/lProcess2"/>
    <dgm:cxn modelId="{3965562A-A3D9-413B-9B2D-F89B9DA4F33E}" type="presParOf" srcId="{98E0F190-AA10-47A5-862D-DE21A7EF18D3}" destId="{C9011B6C-0958-41BC-81BD-34BA547F59EA}" srcOrd="3" destOrd="0" presId="urn:microsoft.com/office/officeart/2005/8/layout/lProcess2"/>
    <dgm:cxn modelId="{2172D4F2-F084-4988-A38B-7A0CDFD7A0CE}" type="presParOf" srcId="{98E0F190-AA10-47A5-862D-DE21A7EF18D3}" destId="{14AD38A6-94F3-49E9-A2F0-909BFAFFFC32}" srcOrd="4" destOrd="0" presId="urn:microsoft.com/office/officeart/2005/8/layout/lProcess2"/>
    <dgm:cxn modelId="{7125C716-2B9E-460C-97C3-5636717DFD06}" type="presParOf" srcId="{98E0F190-AA10-47A5-862D-DE21A7EF18D3}" destId="{7438D78D-89D9-41DA-B841-7EB5243582DA}" srcOrd="5" destOrd="0" presId="urn:microsoft.com/office/officeart/2005/8/layout/lProcess2"/>
    <dgm:cxn modelId="{9C88BEF0-03E5-42F6-A6E7-B12DD697A309}" type="presParOf" srcId="{98E0F190-AA10-47A5-862D-DE21A7EF18D3}" destId="{2D899017-4BF7-4AF8-9E1D-810AC83C02D8}" srcOrd="6" destOrd="0" presId="urn:microsoft.com/office/officeart/2005/8/layout/lProcess2"/>
    <dgm:cxn modelId="{266799C6-EE32-47EB-9E49-1090C08E0D73}" type="presParOf" srcId="{98E0F190-AA10-47A5-862D-DE21A7EF18D3}" destId="{6969A1C9-D691-4BA6-B9AE-E890E5EB5EEB}" srcOrd="7" destOrd="0" presId="urn:microsoft.com/office/officeart/2005/8/layout/lProcess2"/>
    <dgm:cxn modelId="{C248C69A-2F5C-474E-8B13-1A15477C3778}" type="presParOf" srcId="{98E0F190-AA10-47A5-862D-DE21A7EF18D3}" destId="{B84A4388-7139-4C7A-B14C-6DC1D8F3989B}" srcOrd="8" destOrd="0" presId="urn:microsoft.com/office/officeart/2005/8/layout/lProcess2"/>
    <dgm:cxn modelId="{1F91EC14-DA97-4EED-8E5F-CAA07DEDB578}" type="presParOf" srcId="{98E0F190-AA10-47A5-862D-DE21A7EF18D3}" destId="{444D9256-0963-476C-A6FB-1C2F27E4ABEA}" srcOrd="9" destOrd="0" presId="urn:microsoft.com/office/officeart/2005/8/layout/lProcess2"/>
    <dgm:cxn modelId="{E6787889-B814-43B9-A3F2-26670841BC48}" type="presParOf" srcId="{98E0F190-AA10-47A5-862D-DE21A7EF18D3}" destId="{2152686D-D6A4-4531-BEBC-67729E486F0C}" srcOrd="10" destOrd="0" presId="urn:microsoft.com/office/officeart/2005/8/layout/lProcess2"/>
    <dgm:cxn modelId="{C0DAB813-6007-432A-9186-92FE2063F819}" type="presParOf" srcId="{98E0F190-AA10-47A5-862D-DE21A7EF18D3}" destId="{71F0A717-03D0-4C20-B975-D31E03769653}" srcOrd="11" destOrd="0" presId="urn:microsoft.com/office/officeart/2005/8/layout/lProcess2"/>
    <dgm:cxn modelId="{8B736457-8E18-4858-96BC-8F3946439B81}" type="presParOf" srcId="{98E0F190-AA10-47A5-862D-DE21A7EF18D3}" destId="{52F07583-C33A-4473-928B-FBEA39D7D386}" srcOrd="12" destOrd="0" presId="urn:microsoft.com/office/officeart/2005/8/layout/lProcess2"/>
    <dgm:cxn modelId="{4ED815E5-841E-4768-86BB-9E632FC07588}" type="presParOf" srcId="{98E0F190-AA10-47A5-862D-DE21A7EF18D3}" destId="{19CDBC57-B8D3-4449-85E0-9DC42AF63580}" srcOrd="13" destOrd="0" presId="urn:microsoft.com/office/officeart/2005/8/layout/lProcess2"/>
    <dgm:cxn modelId="{755E6B52-6549-4C33-B3A1-02B65DC94D0A}" type="presParOf" srcId="{98E0F190-AA10-47A5-862D-DE21A7EF18D3}" destId="{1750C7FA-9ADB-42F6-9D1B-E1C4326DA50A}" srcOrd="14" destOrd="0" presId="urn:microsoft.com/office/officeart/2005/8/layout/lProcess2"/>
    <dgm:cxn modelId="{07392C16-AB92-44E1-A4D4-2935A3E794C4}" type="presParOf" srcId="{98E0F190-AA10-47A5-862D-DE21A7EF18D3}" destId="{3EF59796-FDB8-4743-839F-7711BB83326D}" srcOrd="15" destOrd="0" presId="urn:microsoft.com/office/officeart/2005/8/layout/lProcess2"/>
    <dgm:cxn modelId="{BF19291C-B1E2-4552-9B2F-88BE3A09F788}" type="presParOf" srcId="{98E0F190-AA10-47A5-862D-DE21A7EF18D3}" destId="{104B565E-1E39-4437-B618-3A9A1E143E2D}" srcOrd="16" destOrd="0" presId="urn:microsoft.com/office/officeart/2005/8/layout/lProcess2"/>
    <dgm:cxn modelId="{E4F99EBD-459A-4DF8-85F5-97505E69AAB4}" type="presParOf" srcId="{98E0F190-AA10-47A5-862D-DE21A7EF18D3}" destId="{D2B11886-E6A8-40A6-B14F-46987F502F23}" srcOrd="17" destOrd="0" presId="urn:microsoft.com/office/officeart/2005/8/layout/lProcess2"/>
    <dgm:cxn modelId="{6F81E1D2-2C07-4144-9896-8579F28F9F07}" type="presParOf" srcId="{98E0F190-AA10-47A5-862D-DE21A7EF18D3}" destId="{B24A5974-7028-43E7-BF97-D997F3EB8179}" srcOrd="18" destOrd="0" presId="urn:microsoft.com/office/officeart/2005/8/layout/lProcess2"/>
    <dgm:cxn modelId="{AAB296E0-E680-41DF-AD34-7A228D9C6CBF}" type="presParOf" srcId="{DBCB9BAA-27BE-4CD5-A3D8-68D3348740F5}" destId="{8620E966-8235-4F5D-B641-D3BD8D920759}" srcOrd="1" destOrd="0" presId="urn:microsoft.com/office/officeart/2005/8/layout/lProcess2"/>
    <dgm:cxn modelId="{9131F3A1-FD4F-4BAF-8A4F-78CC082E64D3}" type="presParOf" srcId="{DBCB9BAA-27BE-4CD5-A3D8-68D3348740F5}" destId="{C2C25D88-3022-480A-80A8-2D38294A8751}" srcOrd="2" destOrd="0" presId="urn:microsoft.com/office/officeart/2005/8/layout/lProcess2"/>
    <dgm:cxn modelId="{AEDE223F-0917-4B2A-B62C-A526AEE042E5}" type="presParOf" srcId="{C2C25D88-3022-480A-80A8-2D38294A8751}" destId="{204D9D54-D5BB-44B8-9655-03337DBDE06A}" srcOrd="0" destOrd="0" presId="urn:microsoft.com/office/officeart/2005/8/layout/lProcess2"/>
    <dgm:cxn modelId="{E3502243-DC2B-463B-A305-B15BC906C00F}" type="presParOf" srcId="{C2C25D88-3022-480A-80A8-2D38294A8751}" destId="{C39645F4-C2C5-41A4-8E00-9CACB9E845DE}" srcOrd="1" destOrd="0" presId="urn:microsoft.com/office/officeart/2005/8/layout/lProcess2"/>
    <dgm:cxn modelId="{FA5A13B6-48C1-41DF-B4BD-16F9D1818900}" type="presParOf" srcId="{C2C25D88-3022-480A-80A8-2D38294A8751}" destId="{28BF955F-7B9D-402E-B571-B4F3C2B206A1}" srcOrd="2" destOrd="0" presId="urn:microsoft.com/office/officeart/2005/8/layout/lProcess2"/>
    <dgm:cxn modelId="{2891FB47-FDE3-49F0-8EE5-74A8BF2110C2}" type="presParOf" srcId="{28BF955F-7B9D-402E-B571-B4F3C2B206A1}" destId="{4D166066-5219-4765-A60E-085ADFF6C772}" srcOrd="0" destOrd="0" presId="urn:microsoft.com/office/officeart/2005/8/layout/lProcess2"/>
    <dgm:cxn modelId="{57D09EB7-822C-4CD7-ABC5-F0F91AF07D5C}" type="presParOf" srcId="{4D166066-5219-4765-A60E-085ADFF6C772}" destId="{4B195D3B-089B-4AE5-BC11-943D2A5A1A15}" srcOrd="0" destOrd="0" presId="urn:microsoft.com/office/officeart/2005/8/layout/lProcess2"/>
    <dgm:cxn modelId="{268AF4E5-CC5A-4B91-9B7B-962E2E971B1F}" type="presParOf" srcId="{4D166066-5219-4765-A60E-085ADFF6C772}" destId="{82875FF8-46AC-47A5-9046-710A3E26F65E}" srcOrd="1" destOrd="0" presId="urn:microsoft.com/office/officeart/2005/8/layout/lProcess2"/>
    <dgm:cxn modelId="{62EC6E13-4F07-4DC4-806E-0D3826DABEDD}" type="presParOf" srcId="{4D166066-5219-4765-A60E-085ADFF6C772}" destId="{293E7CF3-8F12-4E10-A8AB-71A8D8F4185E}" srcOrd="2" destOrd="0" presId="urn:microsoft.com/office/officeart/2005/8/layout/lProcess2"/>
    <dgm:cxn modelId="{986A149C-3A27-47F0-8609-1F3DC3AF5BC6}" type="presParOf" srcId="{4D166066-5219-4765-A60E-085ADFF6C772}" destId="{15D70894-E9B6-413D-8123-CDCF0E0A999E}" srcOrd="3" destOrd="0" presId="urn:microsoft.com/office/officeart/2005/8/layout/lProcess2"/>
    <dgm:cxn modelId="{424BD6FA-596B-41A3-BCD9-7D18541CAF2F}" type="presParOf" srcId="{4D166066-5219-4765-A60E-085ADFF6C772}" destId="{56857E48-AA0D-4BFB-8349-504B40A8D02E}" srcOrd="4" destOrd="0" presId="urn:microsoft.com/office/officeart/2005/8/layout/lProcess2"/>
    <dgm:cxn modelId="{AE84D05D-DF72-4650-805F-E580B60D7A8A}" type="presParOf" srcId="{4D166066-5219-4765-A60E-085ADFF6C772}" destId="{5A2210AA-B242-45EE-A560-BDE0BEFBD086}" srcOrd="5" destOrd="0" presId="urn:microsoft.com/office/officeart/2005/8/layout/lProcess2"/>
    <dgm:cxn modelId="{575484C6-A574-4160-9F0A-E96C8B94AD2B}" type="presParOf" srcId="{4D166066-5219-4765-A60E-085ADFF6C772}" destId="{9C96D728-1776-4383-AB2E-0323B5BA8F1B}" srcOrd="6" destOrd="0" presId="urn:microsoft.com/office/officeart/2005/8/layout/lProcess2"/>
    <dgm:cxn modelId="{07D2ADDC-D6FB-4174-9E5B-179830BC53AA}" type="presParOf" srcId="{4D166066-5219-4765-A60E-085ADFF6C772}" destId="{DAE73817-E997-49A0-862D-3EF5BC881B30}" srcOrd="7" destOrd="0" presId="urn:microsoft.com/office/officeart/2005/8/layout/lProcess2"/>
    <dgm:cxn modelId="{F6842401-DC56-401A-826E-5BD7A9A2D274}" type="presParOf" srcId="{4D166066-5219-4765-A60E-085ADFF6C772}" destId="{F8371EBC-BF9C-49DF-8E1E-626C2A84BA61}" srcOrd="8" destOrd="0" presId="urn:microsoft.com/office/officeart/2005/8/layout/lProcess2"/>
    <dgm:cxn modelId="{AFF38FB2-565F-40A4-8B5C-D0A7E2F3C0F6}" type="presParOf" srcId="{4D166066-5219-4765-A60E-085ADFF6C772}" destId="{18BF7F10-3ACC-4E8C-A584-A61CCC758C13}" srcOrd="9" destOrd="0" presId="urn:microsoft.com/office/officeart/2005/8/layout/lProcess2"/>
    <dgm:cxn modelId="{3AB766EB-0804-492B-9D98-E180A47F5E6F}" type="presParOf" srcId="{4D166066-5219-4765-A60E-085ADFF6C772}" destId="{0BC35CFB-D422-4FAC-A357-E5E555EDF590}" srcOrd="10" destOrd="0" presId="urn:microsoft.com/office/officeart/2005/8/layout/lProcess2"/>
    <dgm:cxn modelId="{3EEBC827-2BB6-44C2-9C21-40B93C72463D}" type="presParOf" srcId="{DBCB9BAA-27BE-4CD5-A3D8-68D3348740F5}" destId="{D0987F29-0DC5-4222-B0F8-7189624E42A1}" srcOrd="3" destOrd="0" presId="urn:microsoft.com/office/officeart/2005/8/layout/lProcess2"/>
    <dgm:cxn modelId="{B1A712C5-D00E-4184-9EEC-1BCE53FE72E0}" type="presParOf" srcId="{DBCB9BAA-27BE-4CD5-A3D8-68D3348740F5}" destId="{130D4A3F-FB51-42F3-A200-5A6E171C359A}" srcOrd="4" destOrd="0" presId="urn:microsoft.com/office/officeart/2005/8/layout/lProcess2"/>
    <dgm:cxn modelId="{0B1FF14C-FC11-471E-875B-037E2BAFFC44}" type="presParOf" srcId="{130D4A3F-FB51-42F3-A200-5A6E171C359A}" destId="{46764731-3F32-4DA1-A86C-550990484022}" srcOrd="0" destOrd="0" presId="urn:microsoft.com/office/officeart/2005/8/layout/lProcess2"/>
    <dgm:cxn modelId="{B4477576-9C90-4A96-B65B-1569081C48E4}" type="presParOf" srcId="{130D4A3F-FB51-42F3-A200-5A6E171C359A}" destId="{0573795D-7632-40AA-8326-BC5CE0A7A10C}" srcOrd="1" destOrd="0" presId="urn:microsoft.com/office/officeart/2005/8/layout/lProcess2"/>
    <dgm:cxn modelId="{D21A3E05-546C-4BB3-97CC-CDCBB2E9DA2B}" type="presParOf" srcId="{130D4A3F-FB51-42F3-A200-5A6E171C359A}" destId="{4553CE78-6334-4404-A76A-A49D7B9CDE49}" srcOrd="2" destOrd="0" presId="urn:microsoft.com/office/officeart/2005/8/layout/lProcess2"/>
    <dgm:cxn modelId="{93866F68-CF4C-478F-819A-4C77FEDAD89A}" type="presParOf" srcId="{4553CE78-6334-4404-A76A-A49D7B9CDE49}" destId="{E062FE8A-5748-452C-B8A4-FFE7A443E909}" srcOrd="0" destOrd="0" presId="urn:microsoft.com/office/officeart/2005/8/layout/lProcess2"/>
    <dgm:cxn modelId="{FB373D82-120C-4AE6-AEC1-539DA7B5D956}" type="presParOf" srcId="{DBCB9BAA-27BE-4CD5-A3D8-68D3348740F5}" destId="{1110092C-5C12-4EC3-946D-AA7FC014DDD4}" srcOrd="5" destOrd="0" presId="urn:microsoft.com/office/officeart/2005/8/layout/lProcess2"/>
    <dgm:cxn modelId="{6D936031-D76C-436A-B2E2-9475BFB906FA}" type="presParOf" srcId="{DBCB9BAA-27BE-4CD5-A3D8-68D3348740F5}" destId="{33328C86-0A72-4ADB-BDF4-FD5955917418}" srcOrd="6" destOrd="0" presId="urn:microsoft.com/office/officeart/2005/8/layout/lProcess2"/>
    <dgm:cxn modelId="{DB72E4A5-A250-4E7A-806B-0C3B406155F9}" type="presParOf" srcId="{33328C86-0A72-4ADB-BDF4-FD5955917418}" destId="{C02DCAEA-EB0C-4166-BA00-D6D4C004DB29}" srcOrd="0" destOrd="0" presId="urn:microsoft.com/office/officeart/2005/8/layout/lProcess2"/>
    <dgm:cxn modelId="{212BCC53-7B4B-412F-96C5-EEFFD19D4610}" type="presParOf" srcId="{33328C86-0A72-4ADB-BDF4-FD5955917418}" destId="{BFFA32F8-D07C-4A9F-8F70-4FB89CD210A7}" srcOrd="1" destOrd="0" presId="urn:microsoft.com/office/officeart/2005/8/layout/lProcess2"/>
    <dgm:cxn modelId="{F18D6834-22BD-46CF-989E-8E3A7284C5DF}" type="presParOf" srcId="{33328C86-0A72-4ADB-BDF4-FD5955917418}" destId="{701F0329-BA98-47D3-92C7-3811B7DC4453}" srcOrd="2" destOrd="0" presId="urn:microsoft.com/office/officeart/2005/8/layout/lProcess2"/>
    <dgm:cxn modelId="{AC468749-23DB-4040-8E95-34D36B1BC4E4}" type="presParOf" srcId="{701F0329-BA98-47D3-92C7-3811B7DC4453}" destId="{4C122CF3-B3DF-49BF-9B48-8F71D45E20DC}" srcOrd="0" destOrd="0" presId="urn:microsoft.com/office/officeart/2005/8/layout/lProcess2"/>
    <dgm:cxn modelId="{F9B1F688-1D5E-4D37-BA8A-93E7CD0C690D}" type="presParOf" srcId="{4C122CF3-B3DF-49BF-9B48-8F71D45E20DC}" destId="{834909BB-1B0A-4539-9949-5FBF738B403A}" srcOrd="0" destOrd="0" presId="urn:microsoft.com/office/officeart/2005/8/layout/lProcess2"/>
    <dgm:cxn modelId="{AC57A36F-2E43-4312-AD30-07D3EB43D596}" type="presParOf" srcId="{4C122CF3-B3DF-49BF-9B48-8F71D45E20DC}" destId="{3DE37588-5336-402D-8BF4-60A496F876EA}" srcOrd="1" destOrd="0" presId="urn:microsoft.com/office/officeart/2005/8/layout/lProcess2"/>
    <dgm:cxn modelId="{A7588CBD-DCA5-499B-95DE-55228E5DB7FB}" type="presParOf" srcId="{4C122CF3-B3DF-49BF-9B48-8F71D45E20DC}" destId="{C12B9DBC-3A31-445F-B9AC-5342DB1C1237}" srcOrd="2" destOrd="0" presId="urn:microsoft.com/office/officeart/2005/8/layout/lProcess2"/>
    <dgm:cxn modelId="{9C54C144-4E9B-4A16-AD44-C2FF38B245D9}" type="presParOf" srcId="{4C122CF3-B3DF-49BF-9B48-8F71D45E20DC}" destId="{7F8B8F7A-1816-4ABD-9BF1-5B58248C92CE}" srcOrd="3" destOrd="0" presId="urn:microsoft.com/office/officeart/2005/8/layout/lProcess2"/>
    <dgm:cxn modelId="{45607A45-CABE-4CAF-8596-2093ACDC94CA}" type="presParOf" srcId="{4C122CF3-B3DF-49BF-9B48-8F71D45E20DC}" destId="{95D72461-F99E-43B5-8C8F-BBD541D18F70}" srcOrd="4" destOrd="0" presId="urn:microsoft.com/office/officeart/2005/8/layout/lProcess2"/>
    <dgm:cxn modelId="{621BE385-AD60-450E-85A2-BA764CDC5735}" type="presParOf" srcId="{4C122CF3-B3DF-49BF-9B48-8F71D45E20DC}" destId="{50052493-F269-445F-BD22-280C5580F1A7}" srcOrd="5" destOrd="0" presId="urn:microsoft.com/office/officeart/2005/8/layout/lProcess2"/>
    <dgm:cxn modelId="{92693528-15E8-425F-9A0A-795868912940}" type="presParOf" srcId="{4C122CF3-B3DF-49BF-9B48-8F71D45E20DC}" destId="{13EA42C9-D75E-4FCE-95D1-89CA5D4F2137}" srcOrd="6" destOrd="0" presId="urn:microsoft.com/office/officeart/2005/8/layout/lProcess2"/>
    <dgm:cxn modelId="{14C0DC22-2620-498F-8638-C3646A73FC74}" type="presParOf" srcId="{DBCB9BAA-27BE-4CD5-A3D8-68D3348740F5}" destId="{04A9A0C8-80AF-4A04-A606-A8E07A8CD92C}" srcOrd="7" destOrd="0" presId="urn:microsoft.com/office/officeart/2005/8/layout/lProcess2"/>
    <dgm:cxn modelId="{24387EF2-6693-4891-B006-5C1DC0E70517}" type="presParOf" srcId="{DBCB9BAA-27BE-4CD5-A3D8-68D3348740F5}" destId="{ED854019-B43E-4A2B-BCCA-60BF2167F6C6}" srcOrd="8" destOrd="0" presId="urn:microsoft.com/office/officeart/2005/8/layout/lProcess2"/>
    <dgm:cxn modelId="{7D34D1BC-12F2-46DE-8923-E9ADC882BDF4}" type="presParOf" srcId="{ED854019-B43E-4A2B-BCCA-60BF2167F6C6}" destId="{AA1F815B-8C5B-41C0-A335-45CF9A51EC9A}" srcOrd="0" destOrd="0" presId="urn:microsoft.com/office/officeart/2005/8/layout/lProcess2"/>
    <dgm:cxn modelId="{D283D900-2980-4EB6-9C0C-D1D6C9A46F02}" type="presParOf" srcId="{ED854019-B43E-4A2B-BCCA-60BF2167F6C6}" destId="{787F2D90-EF8B-4572-9286-D8889B08E45E}" srcOrd="1" destOrd="0" presId="urn:microsoft.com/office/officeart/2005/8/layout/lProcess2"/>
    <dgm:cxn modelId="{6C56313F-43FE-447A-AE40-D5CD3DC1AD03}" type="presParOf" srcId="{ED854019-B43E-4A2B-BCCA-60BF2167F6C6}" destId="{3269B22E-5B68-4ED5-A9EC-C4A8B0C114F6}" srcOrd="2" destOrd="0" presId="urn:microsoft.com/office/officeart/2005/8/layout/lProcess2"/>
    <dgm:cxn modelId="{25ACBEF3-29BC-4C77-BDCC-7416EED0DFB5}" type="presParOf" srcId="{3269B22E-5B68-4ED5-A9EC-C4A8B0C114F6}" destId="{2C633CF3-BE7C-4015-B15C-95E000A3B783}" srcOrd="0" destOrd="0" presId="urn:microsoft.com/office/officeart/2005/8/layout/lProcess2"/>
    <dgm:cxn modelId="{2B29FFAC-0C8F-4229-B220-0EF0EC8E307C}" type="presParOf" srcId="{2C633CF3-BE7C-4015-B15C-95E000A3B783}" destId="{4630E13D-DFB4-453F-92F2-2464AC4B5D1E}" srcOrd="0" destOrd="0" presId="urn:microsoft.com/office/officeart/2005/8/layout/lProcess2"/>
    <dgm:cxn modelId="{C334FF3B-BF9C-4AF8-8265-8C502ECC80C4}" type="presParOf" srcId="{2C633CF3-BE7C-4015-B15C-95E000A3B783}" destId="{B1B97A10-CF94-4A01-AC5D-CFB54821F876}" srcOrd="1" destOrd="0" presId="urn:microsoft.com/office/officeart/2005/8/layout/lProcess2"/>
    <dgm:cxn modelId="{CC7E1859-506F-4118-8E64-D3C9A77F5239}" type="presParOf" srcId="{2C633CF3-BE7C-4015-B15C-95E000A3B783}" destId="{701F3707-B1FC-4B4D-B893-C406FD65263E}" srcOrd="2" destOrd="0" presId="urn:microsoft.com/office/officeart/2005/8/layout/lProcess2"/>
    <dgm:cxn modelId="{00675190-F53E-4C06-A73D-45D70BAA6793}" type="presParOf" srcId="{2C633CF3-BE7C-4015-B15C-95E000A3B783}" destId="{434FF713-1057-46BE-8735-EB670CE9F513}" srcOrd="3" destOrd="0" presId="urn:microsoft.com/office/officeart/2005/8/layout/lProcess2"/>
    <dgm:cxn modelId="{51F51ABF-11B7-4177-9D72-CC072F12F43F}" type="presParOf" srcId="{2C633CF3-BE7C-4015-B15C-95E000A3B783}" destId="{54C617D6-2722-4227-8F3A-367D3AA8C1B0}" srcOrd="4" destOrd="0" presId="urn:microsoft.com/office/officeart/2005/8/layout/lProcess2"/>
    <dgm:cxn modelId="{ED43DC7E-5FDF-4857-B2FF-5768896C7E47}" type="presParOf" srcId="{2C633CF3-BE7C-4015-B15C-95E000A3B783}" destId="{AB734B58-CA47-4065-96DE-E28C67D7664D}" srcOrd="5" destOrd="0" presId="urn:microsoft.com/office/officeart/2005/8/layout/lProcess2"/>
    <dgm:cxn modelId="{49D13230-9ED1-4BB1-B30A-FEA6F1A318EF}" type="presParOf" srcId="{2C633CF3-BE7C-4015-B15C-95E000A3B783}" destId="{B8D15C4B-8C1F-421A-B85A-132E74C15B63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E9243D-B20C-40D6-AE44-725007EC2C81}">
      <dsp:nvSpPr>
        <dsp:cNvPr id="0" name=""/>
        <dsp:cNvSpPr/>
      </dsp:nvSpPr>
      <dsp:spPr>
        <a:xfrm>
          <a:off x="1142" y="0"/>
          <a:ext cx="1522824" cy="386542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Plan     </a:t>
          </a:r>
          <a:r>
            <a:rPr lang="en-US" sz="2600" kern="1200" dirty="0" smtClean="0"/>
            <a:t>    </a:t>
          </a:r>
          <a:r>
            <a:rPr lang="en-US" sz="2000" i="1" kern="1200" dirty="0" smtClean="0">
              <a:solidFill>
                <a:srgbClr val="41719C"/>
              </a:solidFill>
            </a:rPr>
            <a:t>(3-6 Weeks)</a:t>
          </a:r>
          <a:endParaRPr lang="en-US" sz="2000" i="1" kern="1200" dirty="0">
            <a:solidFill>
              <a:srgbClr val="41719C"/>
            </a:solidFill>
          </a:endParaRPr>
        </a:p>
      </dsp:txBody>
      <dsp:txXfrm>
        <a:off x="1142" y="0"/>
        <a:ext cx="1522824" cy="1159626"/>
      </dsp:txXfrm>
    </dsp:sp>
    <dsp:sp modelId="{4E4329E2-61FB-4E36-AEA5-BD769429D334}">
      <dsp:nvSpPr>
        <dsp:cNvPr id="0" name=""/>
        <dsp:cNvSpPr/>
      </dsp:nvSpPr>
      <dsp:spPr>
        <a:xfrm>
          <a:off x="153425" y="1160616"/>
          <a:ext cx="1218259" cy="220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dirty="0" smtClean="0"/>
            <a:t>Consultation</a:t>
          </a:r>
          <a:endParaRPr lang="en-US" sz="900" kern="1200" dirty="0"/>
        </a:p>
      </dsp:txBody>
      <dsp:txXfrm>
        <a:off x="159884" y="1167075"/>
        <a:ext cx="1205341" cy="207602"/>
      </dsp:txXfrm>
    </dsp:sp>
    <dsp:sp modelId="{9481C222-0B7E-48BD-9C05-9873C95C6B56}">
      <dsp:nvSpPr>
        <dsp:cNvPr id="0" name=""/>
        <dsp:cNvSpPr/>
      </dsp:nvSpPr>
      <dsp:spPr>
        <a:xfrm>
          <a:off x="153425" y="1415063"/>
          <a:ext cx="1218259" cy="220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dirty="0" smtClean="0"/>
            <a:t>Identify Stakeholders</a:t>
          </a:r>
          <a:endParaRPr lang="en-AU" sz="900" kern="1200" dirty="0"/>
        </a:p>
      </dsp:txBody>
      <dsp:txXfrm>
        <a:off x="159884" y="1421522"/>
        <a:ext cx="1205341" cy="207602"/>
      </dsp:txXfrm>
    </dsp:sp>
    <dsp:sp modelId="{14AD38A6-94F3-49E9-A2F0-909BFAFFFC32}">
      <dsp:nvSpPr>
        <dsp:cNvPr id="0" name=""/>
        <dsp:cNvSpPr/>
      </dsp:nvSpPr>
      <dsp:spPr>
        <a:xfrm>
          <a:off x="153425" y="1669510"/>
          <a:ext cx="1218259" cy="220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dirty="0" smtClean="0"/>
            <a:t>Demand Analysis</a:t>
          </a:r>
          <a:endParaRPr lang="en-AU" sz="900" kern="1200" dirty="0"/>
        </a:p>
      </dsp:txBody>
      <dsp:txXfrm>
        <a:off x="159884" y="1675969"/>
        <a:ext cx="1205341" cy="207602"/>
      </dsp:txXfrm>
    </dsp:sp>
    <dsp:sp modelId="{2D899017-4BF7-4AF8-9E1D-810AC83C02D8}">
      <dsp:nvSpPr>
        <dsp:cNvPr id="0" name=""/>
        <dsp:cNvSpPr/>
      </dsp:nvSpPr>
      <dsp:spPr>
        <a:xfrm>
          <a:off x="153425" y="1923957"/>
          <a:ext cx="1218259" cy="220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dirty="0" smtClean="0"/>
            <a:t>Existing Solutions</a:t>
          </a:r>
          <a:endParaRPr lang="en-AU" sz="900" kern="1200" dirty="0"/>
        </a:p>
      </dsp:txBody>
      <dsp:txXfrm>
        <a:off x="159884" y="1930416"/>
        <a:ext cx="1205341" cy="207602"/>
      </dsp:txXfrm>
    </dsp:sp>
    <dsp:sp modelId="{B84A4388-7139-4C7A-B14C-6DC1D8F3989B}">
      <dsp:nvSpPr>
        <dsp:cNvPr id="0" name=""/>
        <dsp:cNvSpPr/>
      </dsp:nvSpPr>
      <dsp:spPr>
        <a:xfrm>
          <a:off x="153425" y="2178403"/>
          <a:ext cx="1218259" cy="220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dirty="0" smtClean="0"/>
            <a:t>Ongoing Operations</a:t>
          </a:r>
          <a:endParaRPr lang="en-AU" sz="900" kern="1200" dirty="0"/>
        </a:p>
      </dsp:txBody>
      <dsp:txXfrm>
        <a:off x="159884" y="2184862"/>
        <a:ext cx="1205341" cy="207602"/>
      </dsp:txXfrm>
    </dsp:sp>
    <dsp:sp modelId="{2152686D-D6A4-4531-BEBC-67729E486F0C}">
      <dsp:nvSpPr>
        <dsp:cNvPr id="0" name=""/>
        <dsp:cNvSpPr/>
      </dsp:nvSpPr>
      <dsp:spPr>
        <a:xfrm>
          <a:off x="153425" y="2432850"/>
          <a:ext cx="1218259" cy="220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dirty="0" smtClean="0"/>
            <a:t>Market Analysis</a:t>
          </a:r>
          <a:endParaRPr lang="en-AU" sz="900" kern="1200" dirty="0"/>
        </a:p>
      </dsp:txBody>
      <dsp:txXfrm>
        <a:off x="159884" y="2439309"/>
        <a:ext cx="1205341" cy="207602"/>
      </dsp:txXfrm>
    </dsp:sp>
    <dsp:sp modelId="{52F07583-C33A-4473-928B-FBEA39D7D386}">
      <dsp:nvSpPr>
        <dsp:cNvPr id="0" name=""/>
        <dsp:cNvSpPr/>
      </dsp:nvSpPr>
      <dsp:spPr>
        <a:xfrm>
          <a:off x="153425" y="2687297"/>
          <a:ext cx="1218259" cy="220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dirty="0" smtClean="0"/>
            <a:t>Estimated Value</a:t>
          </a:r>
          <a:endParaRPr lang="en-AU" sz="900" kern="1200" dirty="0"/>
        </a:p>
      </dsp:txBody>
      <dsp:txXfrm>
        <a:off x="159884" y="2693756"/>
        <a:ext cx="1205341" cy="207602"/>
      </dsp:txXfrm>
    </dsp:sp>
    <dsp:sp modelId="{1750C7FA-9ADB-42F6-9D1B-E1C4326DA50A}">
      <dsp:nvSpPr>
        <dsp:cNvPr id="0" name=""/>
        <dsp:cNvSpPr/>
      </dsp:nvSpPr>
      <dsp:spPr>
        <a:xfrm>
          <a:off x="153425" y="2941744"/>
          <a:ext cx="1218259" cy="220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dirty="0" smtClean="0"/>
            <a:t>Procurement Strategy</a:t>
          </a:r>
          <a:endParaRPr lang="en-AU" sz="900" kern="1200" dirty="0"/>
        </a:p>
      </dsp:txBody>
      <dsp:txXfrm>
        <a:off x="159884" y="2948203"/>
        <a:ext cx="1205341" cy="207602"/>
      </dsp:txXfrm>
    </dsp:sp>
    <dsp:sp modelId="{104B565E-1E39-4437-B618-3A9A1E143E2D}">
      <dsp:nvSpPr>
        <dsp:cNvPr id="0" name=""/>
        <dsp:cNvSpPr/>
      </dsp:nvSpPr>
      <dsp:spPr>
        <a:xfrm>
          <a:off x="153425" y="3196190"/>
          <a:ext cx="1218259" cy="220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dirty="0" smtClean="0"/>
            <a:t>Contract Approach </a:t>
          </a:r>
          <a:endParaRPr lang="en-AU" sz="900" kern="1200" dirty="0"/>
        </a:p>
      </dsp:txBody>
      <dsp:txXfrm>
        <a:off x="159884" y="3202649"/>
        <a:ext cx="1205341" cy="207602"/>
      </dsp:txXfrm>
    </dsp:sp>
    <dsp:sp modelId="{B24A5974-7028-43E7-BF97-D997F3EB8179}">
      <dsp:nvSpPr>
        <dsp:cNvPr id="0" name=""/>
        <dsp:cNvSpPr/>
      </dsp:nvSpPr>
      <dsp:spPr>
        <a:xfrm>
          <a:off x="153425" y="3450637"/>
          <a:ext cx="1218259" cy="220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dirty="0" smtClean="0"/>
            <a:t>Risk Assessment</a:t>
          </a:r>
          <a:endParaRPr lang="en-AU" sz="900" kern="1200" dirty="0"/>
        </a:p>
      </dsp:txBody>
      <dsp:txXfrm>
        <a:off x="159884" y="3457096"/>
        <a:ext cx="1205341" cy="207602"/>
      </dsp:txXfrm>
    </dsp:sp>
    <dsp:sp modelId="{204D9D54-D5BB-44B8-9655-03337DBDE06A}">
      <dsp:nvSpPr>
        <dsp:cNvPr id="0" name=""/>
        <dsp:cNvSpPr/>
      </dsp:nvSpPr>
      <dsp:spPr>
        <a:xfrm>
          <a:off x="1638179" y="0"/>
          <a:ext cx="1522824" cy="386542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Document </a:t>
          </a:r>
          <a:r>
            <a:rPr lang="en-US" sz="2600" kern="1200" dirty="0" smtClean="0"/>
            <a:t>    </a:t>
          </a:r>
          <a:r>
            <a:rPr lang="en-US" sz="2000" i="1" kern="1200" dirty="0" smtClean="0">
              <a:solidFill>
                <a:srgbClr val="41719C"/>
              </a:solidFill>
            </a:rPr>
            <a:t>(3-5 Weeks)</a:t>
          </a:r>
          <a:endParaRPr lang="en-US" sz="2000" kern="1200" dirty="0">
            <a:solidFill>
              <a:srgbClr val="41719C"/>
            </a:solidFill>
          </a:endParaRPr>
        </a:p>
      </dsp:txBody>
      <dsp:txXfrm>
        <a:off x="1638179" y="0"/>
        <a:ext cx="1522824" cy="1159626"/>
      </dsp:txXfrm>
    </dsp:sp>
    <dsp:sp modelId="{4B195D3B-089B-4AE5-BC11-943D2A5A1A15}">
      <dsp:nvSpPr>
        <dsp:cNvPr id="0" name=""/>
        <dsp:cNvSpPr/>
      </dsp:nvSpPr>
      <dsp:spPr>
        <a:xfrm>
          <a:off x="1790462" y="1159814"/>
          <a:ext cx="1218259" cy="37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dirty="0" smtClean="0"/>
            <a:t>Tender Scope </a:t>
          </a:r>
          <a:endParaRPr lang="en-US" sz="900" kern="1200" dirty="0"/>
        </a:p>
      </dsp:txBody>
      <dsp:txXfrm>
        <a:off x="1801331" y="1170683"/>
        <a:ext cx="1196521" cy="349374"/>
      </dsp:txXfrm>
    </dsp:sp>
    <dsp:sp modelId="{293E7CF3-8F12-4E10-A8AB-71A8D8F4185E}">
      <dsp:nvSpPr>
        <dsp:cNvPr id="0" name=""/>
        <dsp:cNvSpPr/>
      </dsp:nvSpPr>
      <dsp:spPr>
        <a:xfrm>
          <a:off x="1790462" y="1588021"/>
          <a:ext cx="1218259" cy="37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dirty="0" smtClean="0"/>
            <a:t>Tender Requirements </a:t>
          </a:r>
          <a:endParaRPr lang="en-AU" sz="900" kern="1200" dirty="0"/>
        </a:p>
      </dsp:txBody>
      <dsp:txXfrm>
        <a:off x="1801331" y="1598890"/>
        <a:ext cx="1196521" cy="349374"/>
      </dsp:txXfrm>
    </dsp:sp>
    <dsp:sp modelId="{56857E48-AA0D-4BFB-8349-504B40A8D02E}">
      <dsp:nvSpPr>
        <dsp:cNvPr id="0" name=""/>
        <dsp:cNvSpPr/>
      </dsp:nvSpPr>
      <dsp:spPr>
        <a:xfrm>
          <a:off x="1790462" y="2016227"/>
          <a:ext cx="1218259" cy="37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dirty="0" smtClean="0"/>
            <a:t>Tendering Process</a:t>
          </a:r>
          <a:endParaRPr lang="en-AU" sz="900" kern="1200" dirty="0"/>
        </a:p>
      </dsp:txBody>
      <dsp:txXfrm>
        <a:off x="1801331" y="2027096"/>
        <a:ext cx="1196521" cy="349374"/>
      </dsp:txXfrm>
    </dsp:sp>
    <dsp:sp modelId="{9C96D728-1776-4383-AB2E-0323B5BA8F1B}">
      <dsp:nvSpPr>
        <dsp:cNvPr id="0" name=""/>
        <dsp:cNvSpPr/>
      </dsp:nvSpPr>
      <dsp:spPr>
        <a:xfrm>
          <a:off x="1790462" y="2444434"/>
          <a:ext cx="1218259" cy="37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dirty="0" smtClean="0"/>
            <a:t>Evaluation Plan</a:t>
          </a:r>
          <a:endParaRPr lang="en-AU" sz="900" kern="1200" dirty="0"/>
        </a:p>
      </dsp:txBody>
      <dsp:txXfrm>
        <a:off x="1801331" y="2455303"/>
        <a:ext cx="1196521" cy="349374"/>
      </dsp:txXfrm>
    </dsp:sp>
    <dsp:sp modelId="{F8371EBC-BF9C-49DF-8E1E-626C2A84BA61}">
      <dsp:nvSpPr>
        <dsp:cNvPr id="0" name=""/>
        <dsp:cNvSpPr/>
      </dsp:nvSpPr>
      <dsp:spPr>
        <a:xfrm>
          <a:off x="1790462" y="2872641"/>
          <a:ext cx="1218259" cy="37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dirty="0" smtClean="0"/>
            <a:t>Draft Contract </a:t>
          </a:r>
          <a:endParaRPr lang="en-AU" sz="900" kern="1200" dirty="0"/>
        </a:p>
      </dsp:txBody>
      <dsp:txXfrm>
        <a:off x="1801331" y="2883510"/>
        <a:ext cx="1196521" cy="349374"/>
      </dsp:txXfrm>
    </dsp:sp>
    <dsp:sp modelId="{0BC35CFB-D422-4FAC-A357-E5E555EDF590}">
      <dsp:nvSpPr>
        <dsp:cNvPr id="0" name=""/>
        <dsp:cNvSpPr/>
      </dsp:nvSpPr>
      <dsp:spPr>
        <a:xfrm>
          <a:off x="1790462" y="3300847"/>
          <a:ext cx="1218259" cy="37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dirty="0" smtClean="0"/>
            <a:t>Tender Documentation</a:t>
          </a:r>
          <a:endParaRPr lang="en-AU" sz="900" kern="1200" dirty="0"/>
        </a:p>
      </dsp:txBody>
      <dsp:txXfrm>
        <a:off x="1801331" y="3311716"/>
        <a:ext cx="1196521" cy="349374"/>
      </dsp:txXfrm>
    </dsp:sp>
    <dsp:sp modelId="{46764731-3F32-4DA1-A86C-550990484022}">
      <dsp:nvSpPr>
        <dsp:cNvPr id="0" name=""/>
        <dsp:cNvSpPr/>
      </dsp:nvSpPr>
      <dsp:spPr>
        <a:xfrm>
          <a:off x="3276145" y="0"/>
          <a:ext cx="1539697" cy="386542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2200" b="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2200" b="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2200" b="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2200" b="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2200" b="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b="0" kern="1200" dirty="0" smtClean="0"/>
            <a:t>Publish Tender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b="0" kern="1200" dirty="0" smtClean="0">
              <a:solidFill>
                <a:srgbClr val="41719C"/>
              </a:solidFill>
            </a:rPr>
            <a:t>ITO </a:t>
          </a:r>
          <a:r>
            <a:rPr lang="en-US" sz="2200" kern="1200" dirty="0" smtClean="0"/>
            <a:t>   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i="1" kern="1200" dirty="0" smtClean="0">
              <a:solidFill>
                <a:srgbClr val="41719C"/>
              </a:solidFill>
            </a:rPr>
            <a:t>(4-8 Weeks)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b="0" kern="1200" dirty="0" smtClean="0">
              <a:solidFill>
                <a:srgbClr val="41719C"/>
              </a:solidFill>
            </a:rPr>
            <a:t>EOI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b="0" i="1" kern="1200" dirty="0" smtClean="0">
              <a:solidFill>
                <a:srgbClr val="41719C"/>
              </a:solidFill>
            </a:rPr>
            <a:t>(3-4 Weeks)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b="0" i="0" kern="1200" dirty="0" smtClean="0">
              <a:solidFill>
                <a:srgbClr val="41719C"/>
              </a:solidFill>
            </a:rPr>
            <a:t>RFQ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b="0" i="1" kern="1200" dirty="0" smtClean="0">
              <a:solidFill>
                <a:srgbClr val="41719C"/>
              </a:solidFill>
            </a:rPr>
            <a:t>(2-4 Weeks)</a:t>
          </a:r>
          <a:endParaRPr lang="en-AU" sz="2000" b="0" i="1" kern="1200" dirty="0">
            <a:solidFill>
              <a:srgbClr val="41719C"/>
            </a:solidFill>
          </a:endParaRPr>
        </a:p>
      </dsp:txBody>
      <dsp:txXfrm>
        <a:off x="3276145" y="0"/>
        <a:ext cx="1539697" cy="1159626"/>
      </dsp:txXfrm>
    </dsp:sp>
    <dsp:sp modelId="{C02DCAEA-EB0C-4166-BA00-D6D4C004DB29}">
      <dsp:nvSpPr>
        <dsp:cNvPr id="0" name=""/>
        <dsp:cNvSpPr/>
      </dsp:nvSpPr>
      <dsp:spPr>
        <a:xfrm>
          <a:off x="4937440" y="0"/>
          <a:ext cx="1522824" cy="386542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Evaluate</a:t>
          </a:r>
          <a:r>
            <a:rPr lang="en-US" sz="2600" kern="1200" dirty="0" smtClean="0"/>
            <a:t>   </a:t>
          </a:r>
          <a:r>
            <a:rPr lang="en-US" sz="2000" i="1" kern="1200" dirty="0" smtClean="0">
              <a:solidFill>
                <a:srgbClr val="41719C"/>
              </a:solidFill>
            </a:rPr>
            <a:t>(3-5 Weeks)</a:t>
          </a:r>
          <a:endParaRPr lang="en-US" sz="2000" kern="1200" dirty="0">
            <a:solidFill>
              <a:srgbClr val="41719C"/>
            </a:solidFill>
          </a:endParaRPr>
        </a:p>
      </dsp:txBody>
      <dsp:txXfrm>
        <a:off x="4937440" y="0"/>
        <a:ext cx="1522824" cy="1159626"/>
      </dsp:txXfrm>
    </dsp:sp>
    <dsp:sp modelId="{834909BB-1B0A-4539-9949-5FBF738B403A}">
      <dsp:nvSpPr>
        <dsp:cNvPr id="0" name=""/>
        <dsp:cNvSpPr/>
      </dsp:nvSpPr>
      <dsp:spPr>
        <a:xfrm>
          <a:off x="5081408" y="1159720"/>
          <a:ext cx="1218259" cy="563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dirty="0" smtClean="0"/>
            <a:t>Tender Evaluation</a:t>
          </a:r>
          <a:endParaRPr lang="en-US" sz="900" kern="1200" dirty="0"/>
        </a:p>
      </dsp:txBody>
      <dsp:txXfrm>
        <a:off x="5097901" y="1176213"/>
        <a:ext cx="1185273" cy="530123"/>
      </dsp:txXfrm>
    </dsp:sp>
    <dsp:sp modelId="{C12B9DBC-3A31-445F-B9AC-5342DB1C1237}">
      <dsp:nvSpPr>
        <dsp:cNvPr id="0" name=""/>
        <dsp:cNvSpPr/>
      </dsp:nvSpPr>
      <dsp:spPr>
        <a:xfrm>
          <a:off x="5081408" y="1809461"/>
          <a:ext cx="1218259" cy="563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dirty="0" smtClean="0"/>
            <a:t>Supplier Presentations</a:t>
          </a:r>
          <a:endParaRPr lang="en-AU" sz="900" kern="1200" dirty="0"/>
        </a:p>
      </dsp:txBody>
      <dsp:txXfrm>
        <a:off x="5097901" y="1825954"/>
        <a:ext cx="1185273" cy="530123"/>
      </dsp:txXfrm>
    </dsp:sp>
    <dsp:sp modelId="{95D72461-F99E-43B5-8C8F-BBD541D18F70}">
      <dsp:nvSpPr>
        <dsp:cNvPr id="0" name=""/>
        <dsp:cNvSpPr/>
      </dsp:nvSpPr>
      <dsp:spPr>
        <a:xfrm>
          <a:off x="5081408" y="2459203"/>
          <a:ext cx="1218259" cy="563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dirty="0" smtClean="0"/>
            <a:t>Moderation</a:t>
          </a:r>
          <a:endParaRPr lang="en-AU" sz="900" kern="1200" dirty="0"/>
        </a:p>
      </dsp:txBody>
      <dsp:txXfrm>
        <a:off x="5097901" y="2475696"/>
        <a:ext cx="1185273" cy="530123"/>
      </dsp:txXfrm>
    </dsp:sp>
    <dsp:sp modelId="{13EA42C9-D75E-4FCE-95D1-89CA5D4F2137}">
      <dsp:nvSpPr>
        <dsp:cNvPr id="0" name=""/>
        <dsp:cNvSpPr/>
      </dsp:nvSpPr>
      <dsp:spPr>
        <a:xfrm>
          <a:off x="5081408" y="3108945"/>
          <a:ext cx="1218259" cy="563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dirty="0" smtClean="0"/>
            <a:t>Supplier Selection</a:t>
          </a:r>
          <a:endParaRPr lang="en-AU" sz="900" kern="1200" dirty="0"/>
        </a:p>
      </dsp:txBody>
      <dsp:txXfrm>
        <a:off x="5097901" y="3125438"/>
        <a:ext cx="1185273" cy="530123"/>
      </dsp:txXfrm>
    </dsp:sp>
    <dsp:sp modelId="{AA1F815B-8C5B-41C0-A335-45CF9A51EC9A}">
      <dsp:nvSpPr>
        <dsp:cNvPr id="0" name=""/>
        <dsp:cNvSpPr/>
      </dsp:nvSpPr>
      <dsp:spPr>
        <a:xfrm>
          <a:off x="6566162" y="0"/>
          <a:ext cx="1522824" cy="386542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Negotiate &amp; Contract    </a:t>
          </a:r>
          <a:r>
            <a:rPr lang="en-US" sz="2000" i="1" kern="1200" dirty="0" smtClean="0">
              <a:solidFill>
                <a:srgbClr val="41719C"/>
              </a:solidFill>
            </a:rPr>
            <a:t>(5-7 Weeks)</a:t>
          </a:r>
          <a:endParaRPr lang="en-US" sz="2200" kern="1200" dirty="0">
            <a:solidFill>
              <a:srgbClr val="41719C"/>
            </a:solidFill>
          </a:endParaRPr>
        </a:p>
      </dsp:txBody>
      <dsp:txXfrm>
        <a:off x="6566162" y="0"/>
        <a:ext cx="1522824" cy="1159626"/>
      </dsp:txXfrm>
    </dsp:sp>
    <dsp:sp modelId="{4630E13D-DFB4-453F-92F2-2464AC4B5D1E}">
      <dsp:nvSpPr>
        <dsp:cNvPr id="0" name=""/>
        <dsp:cNvSpPr/>
      </dsp:nvSpPr>
      <dsp:spPr>
        <a:xfrm>
          <a:off x="6718444" y="1159720"/>
          <a:ext cx="1218259" cy="563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dirty="0" smtClean="0"/>
            <a:t>Negotiation</a:t>
          </a:r>
          <a:endParaRPr lang="en-US" sz="900" kern="1200" dirty="0"/>
        </a:p>
      </dsp:txBody>
      <dsp:txXfrm>
        <a:off x="6734937" y="1176213"/>
        <a:ext cx="1185273" cy="530123"/>
      </dsp:txXfrm>
    </dsp:sp>
    <dsp:sp modelId="{701F3707-B1FC-4B4D-B893-C406FD65263E}">
      <dsp:nvSpPr>
        <dsp:cNvPr id="0" name=""/>
        <dsp:cNvSpPr/>
      </dsp:nvSpPr>
      <dsp:spPr>
        <a:xfrm>
          <a:off x="6718444" y="1809461"/>
          <a:ext cx="1218259" cy="563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dirty="0" smtClean="0"/>
            <a:t>Contract Execution</a:t>
          </a:r>
          <a:endParaRPr lang="en-AU" sz="900" kern="1200" dirty="0"/>
        </a:p>
      </dsp:txBody>
      <dsp:txXfrm>
        <a:off x="6734937" y="1825954"/>
        <a:ext cx="1185273" cy="530123"/>
      </dsp:txXfrm>
    </dsp:sp>
    <dsp:sp modelId="{54C617D6-2722-4227-8F3A-367D3AA8C1B0}">
      <dsp:nvSpPr>
        <dsp:cNvPr id="0" name=""/>
        <dsp:cNvSpPr/>
      </dsp:nvSpPr>
      <dsp:spPr>
        <a:xfrm>
          <a:off x="6718444" y="2459203"/>
          <a:ext cx="1218259" cy="563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dirty="0" smtClean="0"/>
            <a:t>Record Contract</a:t>
          </a:r>
          <a:endParaRPr lang="en-AU" sz="900" kern="1200" dirty="0"/>
        </a:p>
      </dsp:txBody>
      <dsp:txXfrm>
        <a:off x="6734937" y="2475696"/>
        <a:ext cx="1185273" cy="530123"/>
      </dsp:txXfrm>
    </dsp:sp>
    <dsp:sp modelId="{B8D15C4B-8C1F-421A-B85A-132E74C15B63}">
      <dsp:nvSpPr>
        <dsp:cNvPr id="0" name=""/>
        <dsp:cNvSpPr/>
      </dsp:nvSpPr>
      <dsp:spPr>
        <a:xfrm>
          <a:off x="6718444" y="3108945"/>
          <a:ext cx="1218259" cy="563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dirty="0" smtClean="0"/>
            <a:t>Notification of Procurement Outcome</a:t>
          </a:r>
          <a:endParaRPr lang="en-AU" sz="900" kern="1200" dirty="0"/>
        </a:p>
      </dsp:txBody>
      <dsp:txXfrm>
        <a:off x="6734937" y="3125438"/>
        <a:ext cx="1185273" cy="5301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CA574-1580-4A3F-B5A0-706A6DB5B6A0}" type="datetimeFigureOut">
              <a:rPr lang="en-AU" smtClean="0"/>
              <a:t>20/06/2019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684C-9E64-4318-B2C9-C14F7101B4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0267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CA574-1580-4A3F-B5A0-706A6DB5B6A0}" type="datetimeFigureOut">
              <a:rPr lang="en-AU" smtClean="0"/>
              <a:t>20/06/2019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684C-9E64-4318-B2C9-C14F7101B4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073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CA574-1580-4A3F-B5A0-706A6DB5B6A0}" type="datetimeFigureOut">
              <a:rPr lang="en-AU" smtClean="0"/>
              <a:t>20/06/2019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684C-9E64-4318-B2C9-C14F7101B4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011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CA574-1580-4A3F-B5A0-706A6DB5B6A0}" type="datetimeFigureOut">
              <a:rPr lang="en-AU" smtClean="0"/>
              <a:t>20/06/2019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684C-9E64-4318-B2C9-C14F7101B4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072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CA574-1580-4A3F-B5A0-706A6DB5B6A0}" type="datetimeFigureOut">
              <a:rPr lang="en-AU" smtClean="0"/>
              <a:t>20/06/2019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684C-9E64-4318-B2C9-C14F7101B4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4103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CA574-1580-4A3F-B5A0-706A6DB5B6A0}" type="datetimeFigureOut">
              <a:rPr lang="en-AU" smtClean="0"/>
              <a:t>20/06/2019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684C-9E64-4318-B2C9-C14F7101B4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2651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CA574-1580-4A3F-B5A0-706A6DB5B6A0}" type="datetimeFigureOut">
              <a:rPr lang="en-AU" smtClean="0"/>
              <a:t>20/06/2019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684C-9E64-4318-B2C9-C14F7101B4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8444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CA574-1580-4A3F-B5A0-706A6DB5B6A0}" type="datetimeFigureOut">
              <a:rPr lang="en-AU" smtClean="0"/>
              <a:t>20/06/2019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684C-9E64-4318-B2C9-C14F7101B4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5748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CA574-1580-4A3F-B5A0-706A6DB5B6A0}" type="datetimeFigureOut">
              <a:rPr lang="en-AU" smtClean="0"/>
              <a:t>20/06/2019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684C-9E64-4318-B2C9-C14F7101B4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068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CA574-1580-4A3F-B5A0-706A6DB5B6A0}" type="datetimeFigureOut">
              <a:rPr lang="en-AU" smtClean="0"/>
              <a:t>20/06/2019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684C-9E64-4318-B2C9-C14F7101B4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87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CA574-1580-4A3F-B5A0-706A6DB5B6A0}" type="datetimeFigureOut">
              <a:rPr lang="en-AU" smtClean="0"/>
              <a:t>20/06/2019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684C-9E64-4318-B2C9-C14F7101B4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301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CA574-1580-4A3F-B5A0-706A6DB5B6A0}" type="datetimeFigureOut">
              <a:rPr lang="en-AU" smtClean="0"/>
              <a:t>20/06/2019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3684C-9E64-4318-B2C9-C14F7101B4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28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398333" y="533952"/>
            <a:ext cx="9051954" cy="5652245"/>
            <a:chOff x="1398333" y="533952"/>
            <a:chExt cx="9051954" cy="5652245"/>
          </a:xfrm>
        </p:grpSpPr>
        <p:sp>
          <p:nvSpPr>
            <p:cNvPr id="13" name="Rectangle 12"/>
            <p:cNvSpPr/>
            <p:nvPr/>
          </p:nvSpPr>
          <p:spPr>
            <a:xfrm>
              <a:off x="5369767" y="4979325"/>
              <a:ext cx="1501267" cy="10295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800" b="1" dirty="0" smtClean="0">
                <a:solidFill>
                  <a:schemeClr val="tx1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900" b="1" dirty="0" smtClean="0">
                <a:solidFill>
                  <a:schemeClr val="tx1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b="1" dirty="0" smtClean="0">
                  <a:solidFill>
                    <a:schemeClr val="tx1"/>
                  </a:solidFill>
                </a:rPr>
                <a:t>Clarifications</a:t>
              </a:r>
              <a:endParaRPr lang="en-US" sz="900" i="1" dirty="0" smtClean="0">
                <a:solidFill>
                  <a:schemeClr val="tx1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b="1" dirty="0" smtClean="0">
                  <a:solidFill>
                    <a:schemeClr val="tx1"/>
                  </a:solidFill>
                </a:rPr>
                <a:t>Offers</a:t>
              </a: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398333" y="533952"/>
              <a:ext cx="9051954" cy="5652245"/>
              <a:chOff x="1398333" y="533952"/>
              <a:chExt cx="9051954" cy="5652245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1398333" y="4926577"/>
                <a:ext cx="9051954" cy="1259620"/>
              </a:xfrm>
              <a:prstGeom prst="roundRect">
                <a:avLst/>
              </a:prstGeom>
              <a:noFill/>
              <a:ln w="38100">
                <a:solidFill>
                  <a:srgbClr val="41719C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8640147" y="4979325"/>
                <a:ext cx="1519853" cy="102958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sz="800" b="1" dirty="0" smtClean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sz="800" b="1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b="1" dirty="0" smtClean="0">
                    <a:solidFill>
                      <a:schemeClr val="tx1"/>
                    </a:solidFill>
                  </a:rPr>
                  <a:t>Contract 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b="1" dirty="0" smtClean="0">
                    <a:solidFill>
                      <a:schemeClr val="tx1"/>
                    </a:solidFill>
                  </a:rPr>
                  <a:t>Contract Briefing Note</a:t>
                </a:r>
                <a:r>
                  <a:rPr lang="en-US" sz="90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marL="172800"/>
                <a:r>
                  <a:rPr lang="en-US" sz="800" i="1" dirty="0" smtClean="0">
                    <a:solidFill>
                      <a:schemeClr val="tx1"/>
                    </a:solidFill>
                  </a:rPr>
                  <a:t>(if required)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b="1" dirty="0" smtClean="0">
                    <a:solidFill>
                      <a:schemeClr val="tx1"/>
                    </a:solidFill>
                  </a:rPr>
                  <a:t>Contract Record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b="1" dirty="0" smtClean="0">
                    <a:solidFill>
                      <a:schemeClr val="tx1"/>
                    </a:solidFill>
                  </a:rPr>
                  <a:t>Contract Management Plan  </a:t>
                </a:r>
                <a:r>
                  <a:rPr lang="en-US" sz="800" i="1" dirty="0" smtClean="0">
                    <a:solidFill>
                      <a:schemeClr val="tx1"/>
                    </a:solidFill>
                  </a:rPr>
                  <a:t>(if required)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7025951" y="4979325"/>
                <a:ext cx="1502228" cy="102958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sz="800" b="1" dirty="0" smtClean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b="1" dirty="0" smtClean="0">
                    <a:solidFill>
                      <a:schemeClr val="tx1"/>
                    </a:solidFill>
                  </a:rPr>
                  <a:t>Procurement Recommendation Report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b="1" dirty="0" smtClean="0">
                    <a:solidFill>
                      <a:schemeClr val="tx1"/>
                    </a:solidFill>
                  </a:rPr>
                  <a:t>Negotiation Plan </a:t>
                </a:r>
              </a:p>
              <a:p>
                <a:pPr marL="172800"/>
                <a:r>
                  <a:rPr lang="en-US" sz="800" i="1" dirty="0" smtClean="0">
                    <a:solidFill>
                      <a:schemeClr val="tx1"/>
                    </a:solidFill>
                  </a:rPr>
                  <a:t>(if required)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713584" y="4979325"/>
                <a:ext cx="1501267" cy="102958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sz="800" b="1" dirty="0" smtClean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sz="900" b="1" dirty="0" smtClean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b="1" dirty="0" smtClean="0">
                    <a:solidFill>
                      <a:schemeClr val="tx1"/>
                    </a:solidFill>
                  </a:rPr>
                  <a:t>RFQ / ITO / EOI </a:t>
                </a:r>
                <a:endParaRPr lang="en-US" sz="900" i="1" dirty="0" smtClean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b="1" dirty="0" smtClean="0">
                    <a:solidFill>
                      <a:schemeClr val="tx1"/>
                    </a:solidFill>
                  </a:rPr>
                  <a:t>Draft Contract 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b="1" dirty="0" smtClean="0">
                    <a:solidFill>
                      <a:schemeClr val="tx1"/>
                    </a:solidFill>
                  </a:rPr>
                  <a:t>Evaluation Plan </a:t>
                </a: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2069870" y="4979325"/>
                <a:ext cx="1531746" cy="102958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marL="172800" indent="-171450">
                  <a:buFont typeface="Arial" panose="020B0604020202020204" pitchFamily="34" charset="0"/>
                  <a:buChar char="•"/>
                </a:pPr>
                <a:endParaRPr lang="en-US" sz="800" b="1" dirty="0" smtClean="0">
                  <a:solidFill>
                    <a:schemeClr val="tx1"/>
                  </a:solidFill>
                </a:endParaRPr>
              </a:p>
              <a:p>
                <a:pPr marL="172800" indent="-171450">
                  <a:buFont typeface="Arial" panose="020B0604020202020204" pitchFamily="34" charset="0"/>
                  <a:buChar char="•"/>
                </a:pPr>
                <a:endParaRPr lang="en-US" sz="800" b="1" dirty="0" smtClean="0">
                  <a:solidFill>
                    <a:schemeClr val="tx1"/>
                  </a:solidFill>
                </a:endParaRPr>
              </a:p>
              <a:p>
                <a:pPr marL="172800" indent="-171450">
                  <a:buFont typeface="Arial" panose="020B0604020202020204" pitchFamily="34" charset="0"/>
                  <a:buChar char="•"/>
                </a:pPr>
                <a:r>
                  <a:rPr lang="en-US" sz="900" b="1" dirty="0" smtClean="0">
                    <a:solidFill>
                      <a:schemeClr val="tx1"/>
                    </a:solidFill>
                  </a:rPr>
                  <a:t>Procurement Plan 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b="1" dirty="0" smtClean="0">
                    <a:solidFill>
                      <a:schemeClr val="tx1"/>
                    </a:solidFill>
                  </a:rPr>
                  <a:t>Exemption </a:t>
                </a:r>
              </a:p>
              <a:p>
                <a:pPr marL="172800"/>
                <a:r>
                  <a:rPr lang="en-US" sz="900" dirty="0" smtClean="0">
                    <a:solidFill>
                      <a:schemeClr val="tx1"/>
                    </a:solidFill>
                  </a:rPr>
                  <a:t>(</a:t>
                </a:r>
                <a:r>
                  <a:rPr lang="en-US" sz="900" i="1" dirty="0" smtClean="0">
                    <a:solidFill>
                      <a:schemeClr val="tx1"/>
                    </a:solidFill>
                  </a:rPr>
                  <a:t>if required)</a:t>
                </a:r>
                <a:endParaRPr lang="en-US" sz="900" i="1" dirty="0">
                  <a:solidFill>
                    <a:schemeClr val="tx1"/>
                  </a:solidFill>
                </a:endParaRPr>
              </a:p>
            </p:txBody>
          </p:sp>
          <p:graphicFrame>
            <p:nvGraphicFramePr>
              <p:cNvPr id="4" name="Diagram 3"/>
              <p:cNvGraphicFramePr/>
              <p:nvPr>
                <p:extLst>
                  <p:ext uri="{D42A27DB-BD31-4B8C-83A1-F6EECF244321}">
                    <p14:modId xmlns:p14="http://schemas.microsoft.com/office/powerpoint/2010/main" val="2261167116"/>
                  </p:ext>
                </p:extLst>
              </p:nvPr>
            </p:nvGraphicFramePr>
            <p:xfrm>
              <a:off x="2069870" y="1313409"/>
              <a:ext cx="8090130" cy="386542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5" name="Rectangle 4"/>
              <p:cNvSpPr/>
              <p:nvPr/>
            </p:nvSpPr>
            <p:spPr>
              <a:xfrm>
                <a:off x="2071716" y="533952"/>
                <a:ext cx="8088284" cy="67333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2400" dirty="0" smtClean="0"/>
                  <a:t>Estimated Tendering Process Timeline (16 – 31 weeks) </a:t>
                </a:r>
                <a:endParaRPr lang="en-AU" sz="24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398333" y="4879912"/>
                <a:ext cx="615553" cy="1306285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r>
                  <a:rPr lang="en-AU" sz="2800" dirty="0" smtClean="0">
                    <a:solidFill>
                      <a:srgbClr val="41719C"/>
                    </a:solidFill>
                  </a:rPr>
                  <a:t>Outputs</a:t>
                </a:r>
                <a:endParaRPr lang="en-AU" sz="2800" dirty="0">
                  <a:solidFill>
                    <a:srgbClr val="41719C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5179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141</Words>
  <Application>Microsoft Office PowerPoint</Application>
  <PresentationFormat>Widescreen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University of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McNess</dc:creator>
  <cp:lastModifiedBy>Stephanie Lleno</cp:lastModifiedBy>
  <cp:revision>11</cp:revision>
  <dcterms:created xsi:type="dcterms:W3CDTF">2019-06-08T11:23:07Z</dcterms:created>
  <dcterms:modified xsi:type="dcterms:W3CDTF">2019-06-20T03:16:33Z</dcterms:modified>
</cp:coreProperties>
</file>